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318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C4F8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C4F8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C4F8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C4F8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881" y="695646"/>
            <a:ext cx="6345087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C4F8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jp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hyperlink" Target="http://www.denimcrafts.com/" TargetMode="Externa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7559992" y="0"/>
                </a:moveTo>
                <a:lnTo>
                  <a:pt x="0" y="0"/>
                </a:lnTo>
                <a:lnTo>
                  <a:pt x="0" y="10692003"/>
                </a:lnTo>
                <a:lnTo>
                  <a:pt x="7559992" y="10692003"/>
                </a:lnTo>
                <a:lnTo>
                  <a:pt x="7559992" y="0"/>
                </a:lnTo>
                <a:close/>
              </a:path>
            </a:pathLst>
          </a:custGeom>
          <a:solidFill>
            <a:srgbClr val="081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456" y="565106"/>
            <a:ext cx="6419206" cy="42820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245" y="7487387"/>
            <a:ext cx="3057309" cy="21119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1569" y="7487387"/>
            <a:ext cx="3057309" cy="21119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27812" y="5799744"/>
            <a:ext cx="307975" cy="677545"/>
          </a:xfrm>
          <a:custGeom>
            <a:avLst/>
            <a:gdLst/>
            <a:ahLst/>
            <a:cxnLst/>
            <a:rect l="l" t="t" r="r" b="b"/>
            <a:pathLst>
              <a:path w="307975" h="677545">
                <a:moveTo>
                  <a:pt x="140588" y="0"/>
                </a:moveTo>
                <a:lnTo>
                  <a:pt x="118821" y="0"/>
                </a:lnTo>
                <a:lnTo>
                  <a:pt x="118821" y="98577"/>
                </a:lnTo>
                <a:lnTo>
                  <a:pt x="138772" y="98577"/>
                </a:lnTo>
                <a:lnTo>
                  <a:pt x="156062" y="99810"/>
                </a:lnTo>
                <a:lnTo>
                  <a:pt x="192290" y="118300"/>
                </a:lnTo>
                <a:lnTo>
                  <a:pt x="205899" y="158610"/>
                </a:lnTo>
                <a:lnTo>
                  <a:pt x="206806" y="177444"/>
                </a:lnTo>
                <a:lnTo>
                  <a:pt x="206806" y="499478"/>
                </a:lnTo>
                <a:lnTo>
                  <a:pt x="197875" y="549382"/>
                </a:lnTo>
                <a:lnTo>
                  <a:pt x="155636" y="577200"/>
                </a:lnTo>
                <a:lnTo>
                  <a:pt x="138772" y="578345"/>
                </a:lnTo>
                <a:lnTo>
                  <a:pt x="118821" y="578345"/>
                </a:lnTo>
                <a:lnTo>
                  <a:pt x="118821" y="676922"/>
                </a:lnTo>
                <a:lnTo>
                  <a:pt x="132435" y="676922"/>
                </a:lnTo>
                <a:lnTo>
                  <a:pt x="172117" y="674048"/>
                </a:lnTo>
                <a:lnTo>
                  <a:pt x="236516" y="651044"/>
                </a:lnTo>
                <a:lnTo>
                  <a:pt x="281474" y="604157"/>
                </a:lnTo>
                <a:lnTo>
                  <a:pt x="304601" y="533748"/>
                </a:lnTo>
                <a:lnTo>
                  <a:pt x="307492" y="490092"/>
                </a:lnTo>
                <a:lnTo>
                  <a:pt x="307492" y="177444"/>
                </a:lnTo>
                <a:lnTo>
                  <a:pt x="304772" y="138370"/>
                </a:lnTo>
                <a:lnTo>
                  <a:pt x="283007" y="73586"/>
                </a:lnTo>
                <a:lnTo>
                  <a:pt x="252840" y="37198"/>
                </a:lnTo>
                <a:lnTo>
                  <a:pt x="211353" y="12204"/>
                </a:lnTo>
                <a:lnTo>
                  <a:pt x="158955" y="763"/>
                </a:lnTo>
                <a:lnTo>
                  <a:pt x="140588" y="0"/>
                </a:lnTo>
                <a:close/>
              </a:path>
              <a:path w="307975" h="677545">
                <a:moveTo>
                  <a:pt x="100685" y="0"/>
                </a:moveTo>
                <a:lnTo>
                  <a:pt x="0" y="0"/>
                </a:lnTo>
                <a:lnTo>
                  <a:pt x="0" y="676922"/>
                </a:lnTo>
                <a:lnTo>
                  <a:pt x="100685" y="676922"/>
                </a:lnTo>
                <a:lnTo>
                  <a:pt x="100685" y="0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3292" y="5799747"/>
            <a:ext cx="281305" cy="677545"/>
          </a:xfrm>
          <a:custGeom>
            <a:avLst/>
            <a:gdLst/>
            <a:ahLst/>
            <a:cxnLst/>
            <a:rect l="l" t="t" r="r" b="b"/>
            <a:pathLst>
              <a:path w="281305" h="677545">
                <a:moveTo>
                  <a:pt x="248539" y="285965"/>
                </a:moveTo>
                <a:lnTo>
                  <a:pt x="100685" y="285965"/>
                </a:lnTo>
                <a:lnTo>
                  <a:pt x="100685" y="215"/>
                </a:lnTo>
                <a:lnTo>
                  <a:pt x="0" y="215"/>
                </a:lnTo>
                <a:lnTo>
                  <a:pt x="0" y="285965"/>
                </a:lnTo>
                <a:lnTo>
                  <a:pt x="0" y="385025"/>
                </a:lnTo>
                <a:lnTo>
                  <a:pt x="0" y="677125"/>
                </a:lnTo>
                <a:lnTo>
                  <a:pt x="100685" y="677125"/>
                </a:lnTo>
                <a:lnTo>
                  <a:pt x="100685" y="385025"/>
                </a:lnTo>
                <a:lnTo>
                  <a:pt x="248539" y="385025"/>
                </a:lnTo>
                <a:lnTo>
                  <a:pt x="248539" y="285965"/>
                </a:lnTo>
                <a:close/>
              </a:path>
              <a:path w="281305" h="677545">
                <a:moveTo>
                  <a:pt x="281203" y="572706"/>
                </a:moveTo>
                <a:lnTo>
                  <a:pt x="118833" y="572706"/>
                </a:lnTo>
                <a:lnTo>
                  <a:pt x="118833" y="676922"/>
                </a:lnTo>
                <a:lnTo>
                  <a:pt x="281203" y="676922"/>
                </a:lnTo>
                <a:lnTo>
                  <a:pt x="281203" y="572706"/>
                </a:lnTo>
                <a:close/>
              </a:path>
              <a:path w="281305" h="677545">
                <a:moveTo>
                  <a:pt x="281203" y="0"/>
                </a:moveTo>
                <a:lnTo>
                  <a:pt x="118833" y="0"/>
                </a:lnTo>
                <a:lnTo>
                  <a:pt x="118833" y="98577"/>
                </a:lnTo>
                <a:lnTo>
                  <a:pt x="281203" y="98577"/>
                </a:lnTo>
                <a:lnTo>
                  <a:pt x="281203" y="0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1663" y="5799742"/>
            <a:ext cx="331470" cy="677545"/>
          </a:xfrm>
          <a:custGeom>
            <a:avLst/>
            <a:gdLst/>
            <a:ahLst/>
            <a:cxnLst/>
            <a:rect l="l" t="t" r="r" b="b"/>
            <a:pathLst>
              <a:path w="331469" h="677545">
                <a:moveTo>
                  <a:pt x="331088" y="0"/>
                </a:moveTo>
                <a:lnTo>
                  <a:pt x="230403" y="0"/>
                </a:lnTo>
                <a:lnTo>
                  <a:pt x="230403" y="658139"/>
                </a:lnTo>
                <a:lnTo>
                  <a:pt x="235838" y="674103"/>
                </a:lnTo>
                <a:lnTo>
                  <a:pt x="236753" y="676922"/>
                </a:lnTo>
                <a:lnTo>
                  <a:pt x="331088" y="676922"/>
                </a:lnTo>
                <a:lnTo>
                  <a:pt x="331088" y="0"/>
                </a:lnTo>
                <a:close/>
              </a:path>
              <a:path w="331469" h="677545">
                <a:moveTo>
                  <a:pt x="95249" y="0"/>
                </a:moveTo>
                <a:lnTo>
                  <a:pt x="0" y="0"/>
                </a:lnTo>
                <a:lnTo>
                  <a:pt x="0" y="676922"/>
                </a:lnTo>
                <a:lnTo>
                  <a:pt x="100685" y="676922"/>
                </a:lnTo>
                <a:lnTo>
                  <a:pt x="100685" y="288226"/>
                </a:lnTo>
                <a:lnTo>
                  <a:pt x="195583" y="288226"/>
                </a:lnTo>
                <a:lnTo>
                  <a:pt x="95249" y="0"/>
                </a:lnTo>
                <a:close/>
              </a:path>
              <a:path w="331469" h="677545">
                <a:moveTo>
                  <a:pt x="195583" y="288226"/>
                </a:moveTo>
                <a:lnTo>
                  <a:pt x="100685" y="288226"/>
                </a:lnTo>
                <a:lnTo>
                  <a:pt x="212255" y="605574"/>
                </a:lnTo>
                <a:lnTo>
                  <a:pt x="212255" y="336118"/>
                </a:lnTo>
                <a:lnTo>
                  <a:pt x="195583" y="288226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9890" y="5799747"/>
            <a:ext cx="100965" cy="677545"/>
          </a:xfrm>
          <a:custGeom>
            <a:avLst/>
            <a:gdLst/>
            <a:ahLst/>
            <a:cxnLst/>
            <a:rect l="l" t="t" r="r" b="b"/>
            <a:pathLst>
              <a:path w="100964" h="677545">
                <a:moveTo>
                  <a:pt x="100685" y="0"/>
                </a:moveTo>
                <a:lnTo>
                  <a:pt x="0" y="0"/>
                </a:lnTo>
                <a:lnTo>
                  <a:pt x="0" y="676922"/>
                </a:lnTo>
                <a:lnTo>
                  <a:pt x="100685" y="676922"/>
                </a:lnTo>
                <a:lnTo>
                  <a:pt x="100685" y="0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11312" y="5799742"/>
            <a:ext cx="425450" cy="677545"/>
          </a:xfrm>
          <a:custGeom>
            <a:avLst/>
            <a:gdLst/>
            <a:ahLst/>
            <a:cxnLst/>
            <a:rect l="l" t="t" r="r" b="b"/>
            <a:pathLst>
              <a:path w="425450" h="677545">
                <a:moveTo>
                  <a:pt x="425424" y="0"/>
                </a:moveTo>
                <a:lnTo>
                  <a:pt x="328371" y="0"/>
                </a:lnTo>
                <a:lnTo>
                  <a:pt x="324738" y="11264"/>
                </a:lnTo>
                <a:lnTo>
                  <a:pt x="324738" y="676922"/>
                </a:lnTo>
                <a:lnTo>
                  <a:pt x="425424" y="676922"/>
                </a:lnTo>
                <a:lnTo>
                  <a:pt x="425424" y="0"/>
                </a:lnTo>
                <a:close/>
              </a:path>
              <a:path w="425450" h="677545">
                <a:moveTo>
                  <a:pt x="0" y="84493"/>
                </a:moveTo>
                <a:lnTo>
                  <a:pt x="0" y="676922"/>
                </a:lnTo>
                <a:lnTo>
                  <a:pt x="100685" y="676922"/>
                </a:lnTo>
                <a:lnTo>
                  <a:pt x="100685" y="336118"/>
                </a:lnTo>
                <a:lnTo>
                  <a:pt x="0" y="84493"/>
                </a:lnTo>
                <a:close/>
              </a:path>
              <a:path w="425450" h="677545">
                <a:moveTo>
                  <a:pt x="95237" y="0"/>
                </a:moveTo>
                <a:lnTo>
                  <a:pt x="0" y="0"/>
                </a:lnTo>
                <a:lnTo>
                  <a:pt x="0" y="34734"/>
                </a:lnTo>
                <a:lnTo>
                  <a:pt x="212255" y="568020"/>
                </a:lnTo>
                <a:lnTo>
                  <a:pt x="305676" y="332359"/>
                </a:lnTo>
                <a:lnTo>
                  <a:pt x="305676" y="322973"/>
                </a:lnTo>
                <a:lnTo>
                  <a:pt x="212255" y="322973"/>
                </a:lnTo>
                <a:lnTo>
                  <a:pt x="95237" y="0"/>
                </a:lnTo>
                <a:close/>
              </a:path>
              <a:path w="425450" h="677545">
                <a:moveTo>
                  <a:pt x="305676" y="62903"/>
                </a:moveTo>
                <a:lnTo>
                  <a:pt x="212255" y="322973"/>
                </a:lnTo>
                <a:lnTo>
                  <a:pt x="305676" y="322973"/>
                </a:lnTo>
                <a:lnTo>
                  <a:pt x="305676" y="62903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5468" y="5795048"/>
            <a:ext cx="307975" cy="687705"/>
          </a:xfrm>
          <a:custGeom>
            <a:avLst/>
            <a:gdLst/>
            <a:ahLst/>
            <a:cxnLst/>
            <a:rect l="l" t="t" r="r" b="b"/>
            <a:pathLst>
              <a:path w="307975" h="687704">
                <a:moveTo>
                  <a:pt x="307505" y="508863"/>
                </a:moveTo>
                <a:lnTo>
                  <a:pt x="206819" y="508863"/>
                </a:lnTo>
                <a:lnTo>
                  <a:pt x="206819" y="520128"/>
                </a:lnTo>
                <a:lnTo>
                  <a:pt x="206534" y="528639"/>
                </a:lnTo>
                <a:lnTo>
                  <a:pt x="186410" y="572236"/>
                </a:lnTo>
                <a:lnTo>
                  <a:pt x="162369" y="583031"/>
                </a:lnTo>
                <a:lnTo>
                  <a:pt x="162369" y="687247"/>
                </a:lnTo>
                <a:lnTo>
                  <a:pt x="204122" y="678627"/>
                </a:lnTo>
                <a:lnTo>
                  <a:pt x="241631" y="658623"/>
                </a:lnTo>
                <a:lnTo>
                  <a:pt x="272918" y="627690"/>
                </a:lnTo>
                <a:lnTo>
                  <a:pt x="295719" y="587730"/>
                </a:lnTo>
                <a:lnTo>
                  <a:pt x="306767" y="543550"/>
                </a:lnTo>
                <a:lnTo>
                  <a:pt x="307502" y="528639"/>
                </a:lnTo>
                <a:lnTo>
                  <a:pt x="307505" y="508863"/>
                </a:lnTo>
                <a:close/>
              </a:path>
              <a:path w="307975" h="687704">
                <a:moveTo>
                  <a:pt x="162369" y="0"/>
                </a:moveTo>
                <a:lnTo>
                  <a:pt x="162369" y="104216"/>
                </a:lnTo>
                <a:lnTo>
                  <a:pt x="172602" y="107061"/>
                </a:lnTo>
                <a:lnTo>
                  <a:pt x="181529" y="111844"/>
                </a:lnTo>
                <a:lnTo>
                  <a:pt x="203982" y="147288"/>
                </a:lnTo>
                <a:lnTo>
                  <a:pt x="206819" y="168998"/>
                </a:lnTo>
                <a:lnTo>
                  <a:pt x="206819" y="178384"/>
                </a:lnTo>
                <a:lnTo>
                  <a:pt x="307505" y="178384"/>
                </a:lnTo>
                <a:lnTo>
                  <a:pt x="307505" y="163360"/>
                </a:lnTo>
                <a:lnTo>
                  <a:pt x="306837" y="147288"/>
                </a:lnTo>
                <a:lnTo>
                  <a:pt x="306795" y="146288"/>
                </a:lnTo>
                <a:lnTo>
                  <a:pt x="296164" y="98577"/>
                </a:lnTo>
                <a:lnTo>
                  <a:pt x="273802" y="57736"/>
                </a:lnTo>
                <a:lnTo>
                  <a:pt x="242647" y="26935"/>
                </a:lnTo>
                <a:lnTo>
                  <a:pt x="191849" y="3933"/>
                </a:lnTo>
                <a:lnTo>
                  <a:pt x="162369" y="0"/>
                </a:lnTo>
                <a:close/>
              </a:path>
              <a:path w="307975" h="687704">
                <a:moveTo>
                  <a:pt x="144233" y="0"/>
                </a:moveTo>
                <a:lnTo>
                  <a:pt x="88442" y="12676"/>
                </a:lnTo>
                <a:lnTo>
                  <a:pt x="42633" y="45059"/>
                </a:lnTo>
                <a:lnTo>
                  <a:pt x="16952" y="81682"/>
                </a:lnTo>
                <a:lnTo>
                  <a:pt x="2722" y="125812"/>
                </a:lnTo>
                <a:lnTo>
                  <a:pt x="0" y="157733"/>
                </a:lnTo>
                <a:lnTo>
                  <a:pt x="0" y="525767"/>
                </a:lnTo>
                <a:lnTo>
                  <a:pt x="3053" y="564264"/>
                </a:lnTo>
                <a:lnTo>
                  <a:pt x="3174" y="565786"/>
                </a:lnTo>
                <a:lnTo>
                  <a:pt x="28573" y="629628"/>
                </a:lnTo>
                <a:lnTo>
                  <a:pt x="62277" y="662082"/>
                </a:lnTo>
                <a:lnTo>
                  <a:pt x="98425" y="678802"/>
                </a:lnTo>
                <a:lnTo>
                  <a:pt x="144233" y="687247"/>
                </a:lnTo>
                <a:lnTo>
                  <a:pt x="144233" y="583031"/>
                </a:lnTo>
                <a:lnTo>
                  <a:pt x="125181" y="576935"/>
                </a:lnTo>
                <a:lnTo>
                  <a:pt x="111572" y="564264"/>
                </a:lnTo>
                <a:lnTo>
                  <a:pt x="103407" y="545016"/>
                </a:lnTo>
                <a:lnTo>
                  <a:pt x="100685" y="519188"/>
                </a:lnTo>
                <a:lnTo>
                  <a:pt x="100685" y="177444"/>
                </a:lnTo>
                <a:lnTo>
                  <a:pt x="106295" y="133263"/>
                </a:lnTo>
                <a:lnTo>
                  <a:pt x="133629" y="105804"/>
                </a:lnTo>
                <a:lnTo>
                  <a:pt x="144233" y="104216"/>
                </a:lnTo>
                <a:lnTo>
                  <a:pt x="144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1947" y="5799747"/>
            <a:ext cx="742950" cy="677545"/>
          </a:xfrm>
          <a:custGeom>
            <a:avLst/>
            <a:gdLst/>
            <a:ahLst/>
            <a:cxnLst/>
            <a:rect l="l" t="t" r="r" b="b"/>
            <a:pathLst>
              <a:path w="742950" h="677545">
                <a:moveTo>
                  <a:pt x="100685" y="0"/>
                </a:moveTo>
                <a:lnTo>
                  <a:pt x="0" y="0"/>
                </a:lnTo>
                <a:lnTo>
                  <a:pt x="0" y="676922"/>
                </a:lnTo>
                <a:lnTo>
                  <a:pt x="100685" y="676922"/>
                </a:lnTo>
                <a:lnTo>
                  <a:pt x="100685" y="0"/>
                </a:lnTo>
                <a:close/>
              </a:path>
              <a:path w="742950" h="677545">
                <a:moveTo>
                  <a:pt x="326555" y="676922"/>
                </a:moveTo>
                <a:lnTo>
                  <a:pt x="219519" y="386816"/>
                </a:lnTo>
                <a:lnTo>
                  <a:pt x="237998" y="376961"/>
                </a:lnTo>
                <a:lnTo>
                  <a:pt x="254431" y="364286"/>
                </a:lnTo>
                <a:lnTo>
                  <a:pt x="281203" y="330479"/>
                </a:lnTo>
                <a:lnTo>
                  <a:pt x="297383" y="295211"/>
                </a:lnTo>
                <a:lnTo>
                  <a:pt x="306019" y="257606"/>
                </a:lnTo>
                <a:lnTo>
                  <a:pt x="308076" y="225793"/>
                </a:lnTo>
                <a:lnTo>
                  <a:pt x="308178" y="222402"/>
                </a:lnTo>
                <a:lnTo>
                  <a:pt x="307835" y="172872"/>
                </a:lnTo>
                <a:lnTo>
                  <a:pt x="304876" y="137261"/>
                </a:lnTo>
                <a:lnTo>
                  <a:pt x="304812" y="136690"/>
                </a:lnTo>
                <a:lnTo>
                  <a:pt x="295605" y="98577"/>
                </a:lnTo>
                <a:lnTo>
                  <a:pt x="275742" y="62090"/>
                </a:lnTo>
                <a:lnTo>
                  <a:pt x="240030" y="26873"/>
                </a:lnTo>
                <a:lnTo>
                  <a:pt x="197599" y="6604"/>
                </a:lnTo>
                <a:lnTo>
                  <a:pt x="142417" y="0"/>
                </a:lnTo>
                <a:lnTo>
                  <a:pt x="118833" y="0"/>
                </a:lnTo>
                <a:lnTo>
                  <a:pt x="118833" y="98577"/>
                </a:lnTo>
                <a:lnTo>
                  <a:pt x="144233" y="98577"/>
                </a:lnTo>
                <a:lnTo>
                  <a:pt x="165646" y="100507"/>
                </a:lnTo>
                <a:lnTo>
                  <a:pt x="204101" y="129565"/>
                </a:lnTo>
                <a:lnTo>
                  <a:pt x="212648" y="171640"/>
                </a:lnTo>
                <a:lnTo>
                  <a:pt x="213080" y="214655"/>
                </a:lnTo>
                <a:lnTo>
                  <a:pt x="212902" y="222402"/>
                </a:lnTo>
                <a:lnTo>
                  <a:pt x="212826" y="225793"/>
                </a:lnTo>
                <a:lnTo>
                  <a:pt x="206705" y="270713"/>
                </a:lnTo>
                <a:lnTo>
                  <a:pt x="174269" y="299554"/>
                </a:lnTo>
                <a:lnTo>
                  <a:pt x="140601" y="303250"/>
                </a:lnTo>
                <a:lnTo>
                  <a:pt x="118833" y="303250"/>
                </a:lnTo>
                <a:lnTo>
                  <a:pt x="118833" y="392442"/>
                </a:lnTo>
                <a:lnTo>
                  <a:pt x="220421" y="676922"/>
                </a:lnTo>
                <a:lnTo>
                  <a:pt x="326555" y="676922"/>
                </a:lnTo>
                <a:close/>
              </a:path>
              <a:path w="742950" h="677545">
                <a:moveTo>
                  <a:pt x="596861" y="537032"/>
                </a:moveTo>
                <a:lnTo>
                  <a:pt x="578713" y="438454"/>
                </a:lnTo>
                <a:lnTo>
                  <a:pt x="513410" y="438454"/>
                </a:lnTo>
                <a:lnTo>
                  <a:pt x="545160" y="263817"/>
                </a:lnTo>
                <a:lnTo>
                  <a:pt x="503428" y="45059"/>
                </a:lnTo>
                <a:lnTo>
                  <a:pt x="367360" y="676922"/>
                </a:lnTo>
                <a:lnTo>
                  <a:pt x="468058" y="676922"/>
                </a:lnTo>
                <a:lnTo>
                  <a:pt x="496176" y="537032"/>
                </a:lnTo>
                <a:lnTo>
                  <a:pt x="596861" y="537032"/>
                </a:lnTo>
                <a:close/>
              </a:path>
              <a:path w="742950" h="677545">
                <a:moveTo>
                  <a:pt x="742899" y="676922"/>
                </a:moveTo>
                <a:lnTo>
                  <a:pt x="596861" y="0"/>
                </a:lnTo>
                <a:lnTo>
                  <a:pt x="514311" y="0"/>
                </a:lnTo>
                <a:lnTo>
                  <a:pt x="642213" y="676922"/>
                </a:lnTo>
                <a:lnTo>
                  <a:pt x="742899" y="6769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61966" y="5799747"/>
            <a:ext cx="281305" cy="677545"/>
          </a:xfrm>
          <a:custGeom>
            <a:avLst/>
            <a:gdLst/>
            <a:ahLst/>
            <a:cxnLst/>
            <a:rect l="l" t="t" r="r" b="b"/>
            <a:pathLst>
              <a:path w="281304" h="677545">
                <a:moveTo>
                  <a:pt x="248539" y="285965"/>
                </a:moveTo>
                <a:lnTo>
                  <a:pt x="100685" y="285965"/>
                </a:lnTo>
                <a:lnTo>
                  <a:pt x="100685" y="215"/>
                </a:lnTo>
                <a:lnTo>
                  <a:pt x="0" y="215"/>
                </a:lnTo>
                <a:lnTo>
                  <a:pt x="0" y="285965"/>
                </a:lnTo>
                <a:lnTo>
                  <a:pt x="0" y="385025"/>
                </a:lnTo>
                <a:lnTo>
                  <a:pt x="0" y="677125"/>
                </a:lnTo>
                <a:lnTo>
                  <a:pt x="100685" y="677125"/>
                </a:lnTo>
                <a:lnTo>
                  <a:pt x="100685" y="385025"/>
                </a:lnTo>
                <a:lnTo>
                  <a:pt x="248539" y="385025"/>
                </a:lnTo>
                <a:lnTo>
                  <a:pt x="248539" y="285965"/>
                </a:lnTo>
                <a:close/>
              </a:path>
              <a:path w="281304" h="677545">
                <a:moveTo>
                  <a:pt x="281190" y="0"/>
                </a:moveTo>
                <a:lnTo>
                  <a:pt x="118808" y="0"/>
                </a:lnTo>
                <a:lnTo>
                  <a:pt x="118808" y="98577"/>
                </a:lnTo>
                <a:lnTo>
                  <a:pt x="281190" y="98577"/>
                </a:lnTo>
                <a:lnTo>
                  <a:pt x="281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95773" y="5797867"/>
            <a:ext cx="670560" cy="683895"/>
          </a:xfrm>
          <a:custGeom>
            <a:avLst/>
            <a:gdLst/>
            <a:ahLst/>
            <a:cxnLst/>
            <a:rect l="l" t="t" r="r" b="b"/>
            <a:pathLst>
              <a:path w="670560" h="683895">
                <a:moveTo>
                  <a:pt x="207721" y="119240"/>
                </a:moveTo>
                <a:lnTo>
                  <a:pt x="107035" y="119240"/>
                </a:lnTo>
                <a:lnTo>
                  <a:pt x="107035" y="678802"/>
                </a:lnTo>
                <a:lnTo>
                  <a:pt x="207721" y="678802"/>
                </a:lnTo>
                <a:lnTo>
                  <a:pt x="207721" y="119240"/>
                </a:lnTo>
                <a:close/>
              </a:path>
              <a:path w="670560" h="683895">
                <a:moveTo>
                  <a:pt x="314756" y="1879"/>
                </a:moveTo>
                <a:lnTo>
                  <a:pt x="0" y="1879"/>
                </a:lnTo>
                <a:lnTo>
                  <a:pt x="0" y="100457"/>
                </a:lnTo>
                <a:lnTo>
                  <a:pt x="314756" y="100457"/>
                </a:lnTo>
                <a:lnTo>
                  <a:pt x="314756" y="1879"/>
                </a:lnTo>
                <a:close/>
              </a:path>
              <a:path w="670560" h="683895">
                <a:moveTo>
                  <a:pt x="504317" y="583450"/>
                </a:moveTo>
                <a:lnTo>
                  <a:pt x="482942" y="576440"/>
                </a:lnTo>
                <a:lnTo>
                  <a:pt x="466902" y="561035"/>
                </a:lnTo>
                <a:lnTo>
                  <a:pt x="456184" y="537273"/>
                </a:lnTo>
                <a:lnTo>
                  <a:pt x="450799" y="505117"/>
                </a:lnTo>
                <a:lnTo>
                  <a:pt x="356463" y="505117"/>
                </a:lnTo>
                <a:lnTo>
                  <a:pt x="360095" y="550900"/>
                </a:lnTo>
                <a:lnTo>
                  <a:pt x="370979" y="594766"/>
                </a:lnTo>
                <a:lnTo>
                  <a:pt x="394449" y="633234"/>
                </a:lnTo>
                <a:lnTo>
                  <a:pt x="426770" y="659904"/>
                </a:lnTo>
                <a:lnTo>
                  <a:pt x="464527" y="676186"/>
                </a:lnTo>
                <a:lnTo>
                  <a:pt x="504317" y="683501"/>
                </a:lnTo>
                <a:lnTo>
                  <a:pt x="504317" y="583450"/>
                </a:lnTo>
                <a:close/>
              </a:path>
              <a:path w="670560" h="683895">
                <a:moveTo>
                  <a:pt x="664870" y="175564"/>
                </a:moveTo>
                <a:lnTo>
                  <a:pt x="664260" y="171196"/>
                </a:lnTo>
                <a:lnTo>
                  <a:pt x="664044" y="168059"/>
                </a:lnTo>
                <a:lnTo>
                  <a:pt x="663968" y="158826"/>
                </a:lnTo>
                <a:lnTo>
                  <a:pt x="663663" y="154914"/>
                </a:lnTo>
                <a:lnTo>
                  <a:pt x="648093" y="88493"/>
                </a:lnTo>
                <a:lnTo>
                  <a:pt x="617702" y="41313"/>
                </a:lnTo>
                <a:lnTo>
                  <a:pt x="574852" y="11277"/>
                </a:lnTo>
                <a:lnTo>
                  <a:pt x="522465" y="0"/>
                </a:lnTo>
                <a:lnTo>
                  <a:pt x="522465" y="93891"/>
                </a:lnTo>
                <a:lnTo>
                  <a:pt x="530923" y="95148"/>
                </a:lnTo>
                <a:lnTo>
                  <a:pt x="537883" y="98742"/>
                </a:lnTo>
                <a:lnTo>
                  <a:pt x="559485" y="131330"/>
                </a:lnTo>
                <a:lnTo>
                  <a:pt x="568731" y="175564"/>
                </a:lnTo>
                <a:lnTo>
                  <a:pt x="664870" y="175564"/>
                </a:lnTo>
                <a:close/>
              </a:path>
              <a:path w="670560" h="683895">
                <a:moveTo>
                  <a:pt x="670318" y="520128"/>
                </a:moveTo>
                <a:lnTo>
                  <a:pt x="669886" y="505117"/>
                </a:lnTo>
                <a:lnTo>
                  <a:pt x="669836" y="503237"/>
                </a:lnTo>
                <a:lnTo>
                  <a:pt x="668388" y="487286"/>
                </a:lnTo>
                <a:lnTo>
                  <a:pt x="658355" y="444728"/>
                </a:lnTo>
                <a:lnTo>
                  <a:pt x="640842" y="406527"/>
                </a:lnTo>
                <a:lnTo>
                  <a:pt x="616178" y="370713"/>
                </a:lnTo>
                <a:lnTo>
                  <a:pt x="584708" y="335534"/>
                </a:lnTo>
                <a:lnTo>
                  <a:pt x="550329" y="300558"/>
                </a:lnTo>
                <a:lnTo>
                  <a:pt x="540486" y="290588"/>
                </a:lnTo>
                <a:lnTo>
                  <a:pt x="513448" y="261975"/>
                </a:lnTo>
                <a:lnTo>
                  <a:pt x="484936" y="225044"/>
                </a:lnTo>
                <a:lnTo>
                  <a:pt x="466928" y="186867"/>
                </a:lnTo>
                <a:lnTo>
                  <a:pt x="462597" y="154914"/>
                </a:lnTo>
                <a:lnTo>
                  <a:pt x="463257" y="144005"/>
                </a:lnTo>
                <a:lnTo>
                  <a:pt x="480085" y="106654"/>
                </a:lnTo>
                <a:lnTo>
                  <a:pt x="504317" y="93891"/>
                </a:lnTo>
                <a:lnTo>
                  <a:pt x="504317" y="0"/>
                </a:lnTo>
                <a:lnTo>
                  <a:pt x="462813" y="10045"/>
                </a:lnTo>
                <a:lnTo>
                  <a:pt x="426186" y="31343"/>
                </a:lnTo>
                <a:lnTo>
                  <a:pt x="397078" y="62623"/>
                </a:lnTo>
                <a:lnTo>
                  <a:pt x="376415" y="101866"/>
                </a:lnTo>
                <a:lnTo>
                  <a:pt x="368363" y="131330"/>
                </a:lnTo>
                <a:lnTo>
                  <a:pt x="368249" y="131800"/>
                </a:lnTo>
                <a:lnTo>
                  <a:pt x="366217" y="147726"/>
                </a:lnTo>
                <a:lnTo>
                  <a:pt x="365531" y="164299"/>
                </a:lnTo>
                <a:lnTo>
                  <a:pt x="366102" y="180390"/>
                </a:lnTo>
                <a:lnTo>
                  <a:pt x="374611" y="224383"/>
                </a:lnTo>
                <a:lnTo>
                  <a:pt x="392036" y="264172"/>
                </a:lnTo>
                <a:lnTo>
                  <a:pt x="417004" y="302082"/>
                </a:lnTo>
                <a:lnTo>
                  <a:pt x="449072" y="339166"/>
                </a:lnTo>
                <a:lnTo>
                  <a:pt x="505460" y="398437"/>
                </a:lnTo>
                <a:lnTo>
                  <a:pt x="522465" y="416382"/>
                </a:lnTo>
                <a:lnTo>
                  <a:pt x="550583" y="450189"/>
                </a:lnTo>
                <a:lnTo>
                  <a:pt x="568731" y="483984"/>
                </a:lnTo>
                <a:lnTo>
                  <a:pt x="575005" y="520128"/>
                </a:lnTo>
                <a:lnTo>
                  <a:pt x="575081" y="522008"/>
                </a:lnTo>
                <a:lnTo>
                  <a:pt x="560565" y="565200"/>
                </a:lnTo>
                <a:lnTo>
                  <a:pt x="522465" y="584911"/>
                </a:lnTo>
                <a:lnTo>
                  <a:pt x="522465" y="683501"/>
                </a:lnTo>
                <a:lnTo>
                  <a:pt x="567537" y="675754"/>
                </a:lnTo>
                <a:lnTo>
                  <a:pt x="606704" y="655815"/>
                </a:lnTo>
                <a:lnTo>
                  <a:pt x="637374" y="625259"/>
                </a:lnTo>
                <a:lnTo>
                  <a:pt x="658977" y="585381"/>
                </a:lnTo>
                <a:lnTo>
                  <a:pt x="669518" y="538302"/>
                </a:lnTo>
                <a:lnTo>
                  <a:pt x="670242" y="522008"/>
                </a:lnTo>
                <a:lnTo>
                  <a:pt x="670318" y="520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1846" y="6621454"/>
            <a:ext cx="106083" cy="1237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0513" y="6621452"/>
            <a:ext cx="114096" cy="12373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145652" y="6621970"/>
            <a:ext cx="104139" cy="123189"/>
          </a:xfrm>
          <a:custGeom>
            <a:avLst/>
            <a:gdLst/>
            <a:ahLst/>
            <a:cxnLst/>
            <a:rect l="l" t="t" r="r" b="b"/>
            <a:pathLst>
              <a:path w="104139" h="123190">
                <a:moveTo>
                  <a:pt x="104101" y="0"/>
                </a:moveTo>
                <a:lnTo>
                  <a:pt x="0" y="0"/>
                </a:lnTo>
                <a:lnTo>
                  <a:pt x="0" y="13970"/>
                </a:lnTo>
                <a:lnTo>
                  <a:pt x="43510" y="13970"/>
                </a:lnTo>
                <a:lnTo>
                  <a:pt x="43510" y="123190"/>
                </a:lnTo>
                <a:lnTo>
                  <a:pt x="60667" y="123190"/>
                </a:lnTo>
                <a:lnTo>
                  <a:pt x="60667" y="13970"/>
                </a:lnTo>
                <a:lnTo>
                  <a:pt x="104101" y="13970"/>
                </a:lnTo>
                <a:lnTo>
                  <a:pt x="104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7412" y="6621450"/>
            <a:ext cx="17780" cy="123825"/>
          </a:xfrm>
          <a:custGeom>
            <a:avLst/>
            <a:gdLst/>
            <a:ahLst/>
            <a:cxnLst/>
            <a:rect l="l" t="t" r="r" b="b"/>
            <a:pathLst>
              <a:path w="17780" h="123825">
                <a:moveTo>
                  <a:pt x="17157" y="0"/>
                </a:moveTo>
                <a:lnTo>
                  <a:pt x="0" y="0"/>
                </a:lnTo>
                <a:lnTo>
                  <a:pt x="0" y="123736"/>
                </a:lnTo>
                <a:lnTo>
                  <a:pt x="17157" y="123736"/>
                </a:lnTo>
                <a:lnTo>
                  <a:pt x="17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88521" y="6618334"/>
            <a:ext cx="101625" cy="1299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2149" y="6621452"/>
            <a:ext cx="114096" cy="12373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01294" y="6621450"/>
            <a:ext cx="101473" cy="1237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51175" y="6618337"/>
            <a:ext cx="112953" cy="12997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77828" y="6621454"/>
            <a:ext cx="106083" cy="1237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4162" y="6621452"/>
            <a:ext cx="114096" cy="12373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94960" y="6621450"/>
            <a:ext cx="88671" cy="12373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4070502" y="6621970"/>
            <a:ext cx="104139" cy="123189"/>
          </a:xfrm>
          <a:custGeom>
            <a:avLst/>
            <a:gdLst/>
            <a:ahLst/>
            <a:cxnLst/>
            <a:rect l="l" t="t" r="r" b="b"/>
            <a:pathLst>
              <a:path w="104139" h="123190">
                <a:moveTo>
                  <a:pt x="104101" y="0"/>
                </a:moveTo>
                <a:lnTo>
                  <a:pt x="0" y="0"/>
                </a:lnTo>
                <a:lnTo>
                  <a:pt x="0" y="13970"/>
                </a:lnTo>
                <a:lnTo>
                  <a:pt x="43510" y="13970"/>
                </a:lnTo>
                <a:lnTo>
                  <a:pt x="43510" y="123190"/>
                </a:lnTo>
                <a:lnTo>
                  <a:pt x="60667" y="123190"/>
                </a:lnTo>
                <a:lnTo>
                  <a:pt x="60667" y="13970"/>
                </a:lnTo>
                <a:lnTo>
                  <a:pt x="104101" y="13970"/>
                </a:lnTo>
                <a:lnTo>
                  <a:pt x="104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79277" y="6622008"/>
            <a:ext cx="94615" cy="123189"/>
          </a:xfrm>
          <a:custGeom>
            <a:avLst/>
            <a:gdLst/>
            <a:ahLst/>
            <a:cxnLst/>
            <a:rect l="l" t="t" r="r" b="b"/>
            <a:pathLst>
              <a:path w="94614" h="123190">
                <a:moveTo>
                  <a:pt x="94602" y="109220"/>
                </a:moveTo>
                <a:lnTo>
                  <a:pt x="17157" y="109220"/>
                </a:lnTo>
                <a:lnTo>
                  <a:pt x="17157" y="66040"/>
                </a:lnTo>
                <a:lnTo>
                  <a:pt x="87579" y="66040"/>
                </a:lnTo>
                <a:lnTo>
                  <a:pt x="87579" y="52070"/>
                </a:lnTo>
                <a:lnTo>
                  <a:pt x="17157" y="52070"/>
                </a:lnTo>
                <a:lnTo>
                  <a:pt x="17157" y="13970"/>
                </a:lnTo>
                <a:lnTo>
                  <a:pt x="93395" y="13970"/>
                </a:lnTo>
                <a:lnTo>
                  <a:pt x="93395" y="0"/>
                </a:lnTo>
                <a:lnTo>
                  <a:pt x="0" y="0"/>
                </a:lnTo>
                <a:lnTo>
                  <a:pt x="0" y="13970"/>
                </a:lnTo>
                <a:lnTo>
                  <a:pt x="0" y="52070"/>
                </a:lnTo>
                <a:lnTo>
                  <a:pt x="0" y="66040"/>
                </a:lnTo>
                <a:lnTo>
                  <a:pt x="0" y="109220"/>
                </a:lnTo>
                <a:lnTo>
                  <a:pt x="0" y="123190"/>
                </a:lnTo>
                <a:lnTo>
                  <a:pt x="94602" y="123190"/>
                </a:lnTo>
                <a:lnTo>
                  <a:pt x="94602" y="109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87313" y="6621457"/>
            <a:ext cx="105410" cy="12373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43801" y="6621457"/>
            <a:ext cx="105410" cy="123736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5061636" y="6622008"/>
            <a:ext cx="94615" cy="123189"/>
          </a:xfrm>
          <a:custGeom>
            <a:avLst/>
            <a:gdLst/>
            <a:ahLst/>
            <a:cxnLst/>
            <a:rect l="l" t="t" r="r" b="b"/>
            <a:pathLst>
              <a:path w="94614" h="123190">
                <a:moveTo>
                  <a:pt x="94602" y="109220"/>
                </a:moveTo>
                <a:lnTo>
                  <a:pt x="17157" y="109220"/>
                </a:lnTo>
                <a:lnTo>
                  <a:pt x="17157" y="66040"/>
                </a:lnTo>
                <a:lnTo>
                  <a:pt x="87579" y="66040"/>
                </a:lnTo>
                <a:lnTo>
                  <a:pt x="87579" y="52070"/>
                </a:lnTo>
                <a:lnTo>
                  <a:pt x="17157" y="52070"/>
                </a:lnTo>
                <a:lnTo>
                  <a:pt x="17157" y="13970"/>
                </a:lnTo>
                <a:lnTo>
                  <a:pt x="93395" y="13970"/>
                </a:lnTo>
                <a:lnTo>
                  <a:pt x="93395" y="0"/>
                </a:lnTo>
                <a:lnTo>
                  <a:pt x="0" y="0"/>
                </a:lnTo>
                <a:lnTo>
                  <a:pt x="0" y="13970"/>
                </a:lnTo>
                <a:lnTo>
                  <a:pt x="0" y="52070"/>
                </a:lnTo>
                <a:lnTo>
                  <a:pt x="0" y="66040"/>
                </a:lnTo>
                <a:lnTo>
                  <a:pt x="0" y="109220"/>
                </a:lnTo>
                <a:lnTo>
                  <a:pt x="0" y="123190"/>
                </a:lnTo>
                <a:lnTo>
                  <a:pt x="94602" y="123190"/>
                </a:lnTo>
                <a:lnTo>
                  <a:pt x="94602" y="109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70004" y="6621450"/>
            <a:ext cx="101473" cy="123736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490464" y="6621450"/>
            <a:ext cx="17780" cy="123825"/>
          </a:xfrm>
          <a:custGeom>
            <a:avLst/>
            <a:gdLst/>
            <a:ahLst/>
            <a:cxnLst/>
            <a:rect l="l" t="t" r="r" b="b"/>
            <a:pathLst>
              <a:path w="17779" h="123825">
                <a:moveTo>
                  <a:pt x="17157" y="0"/>
                </a:moveTo>
                <a:lnTo>
                  <a:pt x="0" y="0"/>
                </a:lnTo>
                <a:lnTo>
                  <a:pt x="0" y="123736"/>
                </a:lnTo>
                <a:lnTo>
                  <a:pt x="17157" y="123736"/>
                </a:lnTo>
                <a:lnTo>
                  <a:pt x="17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26237" y="6621450"/>
            <a:ext cx="121932" cy="1237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067" y="1325684"/>
            <a:ext cx="3649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08192E"/>
                </a:solidFill>
                <a:latin typeface="Verdana"/>
                <a:cs typeface="Verdana"/>
              </a:rPr>
              <a:t>PRODUCT</a:t>
            </a:r>
            <a:r>
              <a:rPr sz="1600" spc="-12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55" dirty="0">
                <a:solidFill>
                  <a:srgbClr val="08192E"/>
                </a:solidFill>
                <a:latin typeface="Verdana"/>
                <a:cs typeface="Verdana"/>
              </a:rPr>
              <a:t>DEVELOPMENT</a:t>
            </a:r>
            <a:r>
              <a:rPr sz="1600" spc="-12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8192E"/>
                </a:solidFill>
                <a:latin typeface="Verdana"/>
                <a:cs typeface="Verdana"/>
              </a:rPr>
              <a:t>CENTRE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41131"/>
            <a:ext cx="7559992" cy="71170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1282" y="9804515"/>
            <a:ext cx="630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Product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Development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Centre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drives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innovation,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08192E"/>
                </a:solidFill>
                <a:latin typeface="Verdana"/>
                <a:cs typeface="Verdana"/>
              </a:rPr>
              <a:t>staying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ahead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market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trends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-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forecast</a:t>
            </a:r>
            <a:r>
              <a:rPr sz="1200" spc="-10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future</a:t>
            </a:r>
            <a:r>
              <a:rPr sz="1200" spc="-10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fashion</a:t>
            </a:r>
            <a:r>
              <a:rPr sz="1200" spc="-10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demands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8192E"/>
                </a:solidFill>
              </a:rPr>
              <a:t>R&amp;D</a:t>
            </a:r>
            <a:r>
              <a:rPr spc="30" dirty="0">
                <a:solidFill>
                  <a:srgbClr val="08192E"/>
                </a:solidFill>
              </a:rPr>
              <a:t> </a:t>
            </a:r>
            <a:r>
              <a:rPr spc="100" dirty="0"/>
              <a:t>TEAM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473" y="4476581"/>
            <a:ext cx="474218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sng" dirty="0">
                <a:solidFill>
                  <a:srgbClr val="0C4F83"/>
                </a:solidFill>
                <a:uFill>
                  <a:solidFill>
                    <a:srgbClr val="08192E"/>
                  </a:solidFill>
                </a:uFill>
                <a:latin typeface="Tahoma"/>
                <a:cs typeface="Tahoma"/>
              </a:rPr>
              <a:t>Sustainable</a:t>
            </a:r>
            <a:r>
              <a:rPr sz="2000" b="1" u="sng" spc="470" dirty="0">
                <a:solidFill>
                  <a:srgbClr val="0C4F83"/>
                </a:solidFill>
                <a:uFill>
                  <a:solidFill>
                    <a:srgbClr val="08192E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spc="40" dirty="0">
                <a:solidFill>
                  <a:srgbClr val="0C4F83"/>
                </a:solidFill>
                <a:uFill>
                  <a:solidFill>
                    <a:srgbClr val="08192E"/>
                  </a:solidFill>
                </a:uFill>
                <a:latin typeface="Tahoma"/>
                <a:cs typeface="Tahoma"/>
              </a:rPr>
              <a:t>Fabrics</a:t>
            </a:r>
            <a:endParaRPr sz="2000">
              <a:latin typeface="Tahoma"/>
              <a:cs typeface="Tahoma"/>
            </a:endParaRPr>
          </a:p>
          <a:p>
            <a:pPr marL="17145">
              <a:lnSpc>
                <a:spcPct val="100000"/>
              </a:lnSpc>
              <a:spcBef>
                <a:spcPts val="1605"/>
              </a:spcBef>
            </a:pP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partner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with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sustainable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fabric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mills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in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Pakistan,</a:t>
            </a:r>
            <a:r>
              <a:rPr sz="12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using</a:t>
            </a:r>
            <a:endParaRPr sz="1200">
              <a:latin typeface="Verdana"/>
              <a:cs typeface="Verdana"/>
            </a:endParaRPr>
          </a:p>
          <a:p>
            <a:pPr marL="17145">
              <a:lnSpc>
                <a:spcPct val="100000"/>
              </a:lnSpc>
            </a:pP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innovative</a:t>
            </a:r>
            <a:r>
              <a:rPr sz="1200" spc="-7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fibers</a:t>
            </a:r>
            <a:r>
              <a:rPr sz="1200" spc="-7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in</a:t>
            </a:r>
            <a:r>
              <a:rPr sz="1200" spc="-7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-7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denim.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0194" y="4527384"/>
            <a:ext cx="1989797" cy="14400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6803" y="6500380"/>
            <a:ext cx="1993188" cy="14595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496" y="6958364"/>
            <a:ext cx="4739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Eco-friendly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washing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precise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stitching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ensure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quality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and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durability.</a:t>
            </a:r>
            <a:r>
              <a:rPr sz="1200" spc="1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front-loading</a:t>
            </a:r>
            <a:r>
              <a:rPr sz="1200" spc="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washing</a:t>
            </a:r>
            <a:r>
              <a:rPr sz="1200" spc="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drying</a:t>
            </a:r>
            <a:r>
              <a:rPr sz="1200" spc="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machines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enhance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efficiency.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473" y="6449594"/>
            <a:ext cx="2745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0" dirty="0">
                <a:solidFill>
                  <a:srgbClr val="0C4F83"/>
                </a:solidFill>
                <a:latin typeface="Tahoma"/>
                <a:cs typeface="Tahoma"/>
              </a:rPr>
              <a:t>Washing</a:t>
            </a:r>
            <a:r>
              <a:rPr sz="2000" b="1" spc="-75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C4F83"/>
                </a:solidFill>
                <a:latin typeface="Tahoma"/>
                <a:cs typeface="Tahoma"/>
              </a:rPr>
              <a:t>&amp;</a:t>
            </a:r>
            <a:r>
              <a:rPr sz="2000" b="1" spc="-70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000" b="1" spc="45" dirty="0">
                <a:solidFill>
                  <a:srgbClr val="0C4F83"/>
                </a:solidFill>
                <a:latin typeface="Tahoma"/>
                <a:cs typeface="Tahoma"/>
              </a:rPr>
              <a:t>Stitching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1778" y="6832710"/>
            <a:ext cx="2701290" cy="0"/>
          </a:xfrm>
          <a:custGeom>
            <a:avLst/>
            <a:gdLst/>
            <a:ahLst/>
            <a:cxnLst/>
            <a:rect l="l" t="t" r="r" b="b"/>
            <a:pathLst>
              <a:path w="2701290">
                <a:moveTo>
                  <a:pt x="0" y="0"/>
                </a:moveTo>
                <a:lnTo>
                  <a:pt x="2700718" y="0"/>
                </a:lnTo>
              </a:path>
            </a:pathLst>
          </a:custGeom>
          <a:ln w="127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803" y="8508936"/>
            <a:ext cx="1993188" cy="1459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7473" y="8442119"/>
            <a:ext cx="1811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C4F83"/>
                </a:solidFill>
                <a:latin typeface="Tahoma"/>
                <a:cs typeface="Tahoma"/>
              </a:rPr>
              <a:t>Water</a:t>
            </a:r>
            <a:r>
              <a:rPr sz="2000" b="1" spc="225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0C4F83"/>
                </a:solidFill>
                <a:latin typeface="Tahoma"/>
                <a:cs typeface="Tahoma"/>
              </a:rPr>
              <a:t>Saving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496" y="8950887"/>
            <a:ext cx="4768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ETP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Plant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(Water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Saving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Plant)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efficiently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conserves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up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to </a:t>
            </a:r>
            <a:r>
              <a:rPr sz="1200" spc="-95" dirty="0">
                <a:solidFill>
                  <a:srgbClr val="08192E"/>
                </a:solidFill>
                <a:latin typeface="Verdana"/>
                <a:cs typeface="Verdana"/>
              </a:rPr>
              <a:t>60%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water,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which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can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be</a:t>
            </a:r>
            <a:r>
              <a:rPr sz="1200" spc="40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effectively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utilized.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integrated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conveyor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system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further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contributes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08192E"/>
                </a:solidFill>
                <a:latin typeface="Verdana"/>
                <a:cs typeface="Verdana"/>
              </a:rPr>
              <a:t>reducing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waste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enhancing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efficiency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by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08192E"/>
                </a:solidFill>
                <a:latin typeface="Verdana"/>
                <a:cs typeface="Verdana"/>
              </a:rPr>
              <a:t>air-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drying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50" dirty="0">
                <a:solidFill>
                  <a:srgbClr val="08192E"/>
                </a:solidFill>
                <a:latin typeface="Verdana"/>
                <a:cs typeface="Verdana"/>
              </a:rPr>
              <a:t>75%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garment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before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being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placed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in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dryer.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1778" y="8817848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98" y="0"/>
                </a:lnTo>
              </a:path>
            </a:pathLst>
          </a:custGeom>
          <a:ln w="127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6803" y="2554376"/>
            <a:ext cx="1993188" cy="144007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7785" y="2998259"/>
            <a:ext cx="4914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-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factories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use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water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recycling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plants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ozone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machines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in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washing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 process. Laser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machines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are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employed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 to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create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design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08192E"/>
                </a:solidFill>
                <a:latin typeface="Verdana"/>
                <a:cs typeface="Verdana"/>
              </a:rPr>
              <a:t>effects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on</a:t>
            </a:r>
            <a:r>
              <a:rPr sz="1200" spc="-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08192E"/>
                </a:solidFill>
                <a:latin typeface="Verdana"/>
                <a:cs typeface="Verdana"/>
              </a:rPr>
              <a:t>garments.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plan</a:t>
            </a:r>
            <a:r>
              <a:rPr sz="1200" spc="-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adopt</a:t>
            </a:r>
            <a:r>
              <a:rPr sz="1200" spc="-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renewable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energy.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773" y="2503578"/>
            <a:ext cx="4304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C4F83"/>
                </a:solidFill>
                <a:latin typeface="Tahoma"/>
                <a:cs typeface="Tahoma"/>
              </a:rPr>
              <a:t>Water</a:t>
            </a:r>
            <a:r>
              <a:rPr sz="2000" b="1" spc="30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000" b="1" spc="60" dirty="0">
                <a:solidFill>
                  <a:srgbClr val="0C4F83"/>
                </a:solidFill>
                <a:latin typeface="Tahoma"/>
                <a:cs typeface="Tahoma"/>
              </a:rPr>
              <a:t>Recycling</a:t>
            </a:r>
            <a:r>
              <a:rPr sz="2000" b="1" spc="35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C4F83"/>
                </a:solidFill>
                <a:latin typeface="Tahoma"/>
                <a:cs typeface="Tahoma"/>
              </a:rPr>
              <a:t>&amp;</a:t>
            </a:r>
            <a:r>
              <a:rPr sz="2000" b="1" spc="35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000" b="1" spc="40" dirty="0">
                <a:solidFill>
                  <a:srgbClr val="0C4F83"/>
                </a:solidFill>
                <a:latin typeface="Tahoma"/>
                <a:cs typeface="Tahoma"/>
              </a:rPr>
              <a:t>Technologies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2078" y="2872332"/>
            <a:ext cx="4264025" cy="0"/>
          </a:xfrm>
          <a:custGeom>
            <a:avLst/>
            <a:gdLst/>
            <a:ahLst/>
            <a:cxnLst/>
            <a:rect l="l" t="t" r="r" b="b"/>
            <a:pathLst>
              <a:path w="4264025">
                <a:moveTo>
                  <a:pt x="0" y="0"/>
                </a:moveTo>
                <a:lnTo>
                  <a:pt x="4263732" y="0"/>
                </a:lnTo>
              </a:path>
            </a:pathLst>
          </a:custGeom>
          <a:ln w="127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7068" y="1437592"/>
            <a:ext cx="552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are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deeply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committed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 to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sustainability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 prioritize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eco-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f</a:t>
            </a:r>
            <a:r>
              <a:rPr sz="1200" spc="-229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riendly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practices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80" dirty="0">
                <a:solidFill>
                  <a:srgbClr val="08192E"/>
                </a:solidFill>
                <a:latin typeface="Verdana"/>
                <a:cs typeface="Verdana"/>
              </a:rPr>
              <a:t>throughout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every</a:t>
            </a:r>
            <a:r>
              <a:rPr sz="1200" spc="7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stage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7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80" dirty="0">
                <a:solidFill>
                  <a:srgbClr val="08192E"/>
                </a:solidFill>
                <a:latin typeface="Verdana"/>
                <a:cs typeface="Verdana"/>
              </a:rPr>
              <a:t>production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process,</a:t>
            </a:r>
            <a:r>
              <a:rPr sz="1200" spc="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f</a:t>
            </a:r>
            <a:r>
              <a:rPr sz="1200" spc="-2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5" dirty="0">
                <a:solidFill>
                  <a:srgbClr val="08192E"/>
                </a:solidFill>
                <a:latin typeface="Verdana"/>
                <a:cs typeface="Verdana"/>
              </a:rPr>
              <a:t>rom </a:t>
            </a:r>
            <a:r>
              <a:rPr sz="1200" spc="70" dirty="0">
                <a:solidFill>
                  <a:srgbClr val="08192E"/>
                </a:solidFill>
                <a:latin typeface="Verdana"/>
                <a:cs typeface="Verdana"/>
              </a:rPr>
              <a:t>sourcing</a:t>
            </a:r>
            <a:r>
              <a:rPr sz="1200" spc="8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materials</a:t>
            </a:r>
            <a:r>
              <a:rPr sz="1200" spc="9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9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final</a:t>
            </a:r>
            <a:r>
              <a:rPr sz="1200" spc="9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garment</a:t>
            </a:r>
            <a:r>
              <a:rPr sz="1200" spc="-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creation.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08192E"/>
                </a:solidFill>
              </a:rPr>
              <a:t>SUSTAINABILITY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9802" y="3639287"/>
            <a:ext cx="313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E0F0F"/>
                </a:solidFill>
                <a:latin typeface="Lucida Sans Unicode"/>
                <a:cs typeface="Lucida Sans Unicode"/>
              </a:rPr>
              <a:t>Post</a:t>
            </a:r>
            <a:r>
              <a:rPr sz="1800" spc="-1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60" dirty="0">
                <a:solidFill>
                  <a:srgbClr val="0E0F0F"/>
                </a:solidFill>
                <a:latin typeface="Lucida Sans Unicode"/>
                <a:cs typeface="Lucida Sans Unicode"/>
              </a:rPr>
              <a:t>consumer</a:t>
            </a:r>
            <a:r>
              <a:rPr sz="1800" spc="2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75" dirty="0">
                <a:solidFill>
                  <a:srgbClr val="0E0F0F"/>
                </a:solidFill>
                <a:latin typeface="Lucida Sans Unicode"/>
                <a:cs typeface="Lucida Sans Unicode"/>
              </a:rPr>
              <a:t>waste</a:t>
            </a:r>
            <a:r>
              <a:rPr sz="1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0E0F0F"/>
                </a:solidFill>
                <a:latin typeface="Lucida Sans Unicode"/>
                <a:cs typeface="Lucida Sans Unicode"/>
              </a:rPr>
              <a:t>warn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8032" y="5067122"/>
            <a:ext cx="175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0E0F0F"/>
                </a:solidFill>
                <a:latin typeface="Lucida Sans Unicode"/>
                <a:cs typeface="Lucida Sans Unicode"/>
              </a:rPr>
              <a:t>Organic</a:t>
            </a:r>
            <a:r>
              <a:rPr sz="1800" spc="-5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cotton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1461" y="6259957"/>
            <a:ext cx="3321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0E0F0F"/>
                </a:solidFill>
                <a:latin typeface="Lucida Sans Unicode"/>
                <a:cs typeface="Lucida Sans Unicode"/>
              </a:rPr>
              <a:t>Wood</a:t>
            </a:r>
            <a:r>
              <a:rPr sz="180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105" dirty="0">
                <a:solidFill>
                  <a:srgbClr val="0E0F0F"/>
                </a:solidFill>
                <a:latin typeface="Lucida Sans Unicode"/>
                <a:cs typeface="Lucida Sans Unicode"/>
              </a:rPr>
              <a:t>based</a:t>
            </a:r>
            <a:r>
              <a:rPr sz="1800" spc="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fibers(Lenzing)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6889" y="7670875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E0F0F"/>
                </a:solidFill>
                <a:latin typeface="Lucida Sans Unicode"/>
                <a:cs typeface="Lucida Sans Unicode"/>
              </a:rPr>
              <a:t>Alternative</a:t>
            </a:r>
            <a:r>
              <a:rPr sz="1800" spc="24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Fibers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9802" y="8850452"/>
            <a:ext cx="2559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E0F0F"/>
                </a:solidFill>
                <a:latin typeface="Lucida Sans Unicode"/>
                <a:cs typeface="Lucida Sans Unicode"/>
              </a:rPr>
              <a:t>Industrial</a:t>
            </a:r>
            <a:r>
              <a:rPr sz="1800" spc="3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80" dirty="0">
                <a:solidFill>
                  <a:srgbClr val="0E0F0F"/>
                </a:solidFill>
                <a:latin typeface="Lucida Sans Unicode"/>
                <a:cs typeface="Lucida Sans Unicode"/>
              </a:rPr>
              <a:t>waste</a:t>
            </a:r>
            <a:r>
              <a:rPr sz="1800" spc="3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50" dirty="0">
                <a:solidFill>
                  <a:srgbClr val="0E0F0F"/>
                </a:solidFill>
                <a:latin typeface="Lucida Sans Unicode"/>
                <a:cs typeface="Lucida Sans Unicode"/>
              </a:rPr>
              <a:t>yarns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5060" y="2338781"/>
            <a:ext cx="450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0E0F0F"/>
                </a:solidFill>
                <a:latin typeface="Lucida Sans Unicode"/>
                <a:cs typeface="Lucida Sans Unicode"/>
              </a:rPr>
              <a:t>100%</a:t>
            </a:r>
            <a:r>
              <a:rPr sz="1800" spc="19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E0F0F"/>
                </a:solidFill>
                <a:latin typeface="Lucida Sans Unicode"/>
                <a:cs typeface="Lucida Sans Unicode"/>
              </a:rPr>
              <a:t>BCICotton</a:t>
            </a:r>
            <a:r>
              <a:rPr sz="1800" spc="19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1800" spc="45" dirty="0">
                <a:solidFill>
                  <a:srgbClr val="0E0F0F"/>
                </a:solidFill>
                <a:latin typeface="Lucida Sans Unicode"/>
                <a:cs typeface="Lucida Sans Unicode"/>
              </a:rPr>
              <a:t>(BettercottonInitiative)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755" y="3550293"/>
            <a:ext cx="640200" cy="5007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755" y="4921077"/>
            <a:ext cx="654310" cy="6289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251" y="6121692"/>
            <a:ext cx="592709" cy="643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8758" y="7412088"/>
            <a:ext cx="676071" cy="6696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8758" y="8799550"/>
            <a:ext cx="721054" cy="49400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1435" y="2192464"/>
            <a:ext cx="614843" cy="640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8192E"/>
                </a:solidFill>
              </a:rPr>
              <a:t>SUSTAINABLE</a:t>
            </a:r>
            <a:r>
              <a:rPr spc="425" dirty="0">
                <a:solidFill>
                  <a:srgbClr val="08192E"/>
                </a:solidFill>
              </a:rPr>
              <a:t> </a:t>
            </a:r>
            <a:r>
              <a:rPr spc="-10" dirty="0"/>
              <a:t>FABRICS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892" y="695646"/>
            <a:ext cx="27965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08192E"/>
                </a:solidFill>
                <a:latin typeface="Tahoma"/>
                <a:cs typeface="Tahoma"/>
              </a:rPr>
              <a:t>CERTIFICATIONS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6698" y="2622996"/>
            <a:ext cx="1516472" cy="3408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4726" y="4217813"/>
            <a:ext cx="1518669" cy="3283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9991" y="5787466"/>
            <a:ext cx="1214459" cy="4790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1999" y="7407559"/>
            <a:ext cx="1186642" cy="5436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5147" y="2540825"/>
            <a:ext cx="1438461" cy="505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4294" y="4093146"/>
            <a:ext cx="1198351" cy="5777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4654" y="5735918"/>
            <a:ext cx="1277631" cy="58217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2950" y="7498674"/>
            <a:ext cx="1241040" cy="3371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14182" y="8382330"/>
            <a:ext cx="940446" cy="1019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794" y="2322283"/>
            <a:ext cx="1904838" cy="22612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6301" y="2280147"/>
            <a:ext cx="1090514" cy="23674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8286" y="6321486"/>
            <a:ext cx="2044266" cy="17125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8999" y="6087080"/>
            <a:ext cx="1563739" cy="22068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8892" y="695646"/>
            <a:ext cx="27374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90" dirty="0">
                <a:solidFill>
                  <a:srgbClr val="08192E"/>
                </a:solidFill>
                <a:latin typeface="Tahoma"/>
                <a:cs typeface="Tahoma"/>
              </a:rPr>
              <a:t>OUR</a:t>
            </a:r>
            <a:r>
              <a:rPr sz="2500" b="1" spc="-20" dirty="0">
                <a:solidFill>
                  <a:srgbClr val="08192E"/>
                </a:solidFill>
                <a:latin typeface="Tahoma"/>
                <a:cs typeface="Tahoma"/>
              </a:rPr>
              <a:t> </a:t>
            </a:r>
            <a:r>
              <a:rPr sz="2500" b="1" spc="85" dirty="0">
                <a:solidFill>
                  <a:srgbClr val="0C4F83"/>
                </a:solidFill>
                <a:latin typeface="Tahoma"/>
                <a:cs typeface="Tahoma"/>
              </a:rPr>
              <a:t>PRODUCTS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3556" y="6230995"/>
            <a:ext cx="258445" cy="539115"/>
          </a:xfrm>
          <a:custGeom>
            <a:avLst/>
            <a:gdLst/>
            <a:ahLst/>
            <a:cxnLst/>
            <a:rect l="l" t="t" r="r" b="b"/>
            <a:pathLst>
              <a:path w="258444" h="539115">
                <a:moveTo>
                  <a:pt x="139031" y="0"/>
                </a:moveTo>
                <a:lnTo>
                  <a:pt x="82334" y="2066"/>
                </a:lnTo>
                <a:lnTo>
                  <a:pt x="0" y="536140"/>
                </a:lnTo>
                <a:lnTo>
                  <a:pt x="258381" y="538629"/>
                </a:lnTo>
                <a:lnTo>
                  <a:pt x="216509" y="32966"/>
                </a:lnTo>
                <a:lnTo>
                  <a:pt x="171657" y="516"/>
                </a:lnTo>
                <a:lnTo>
                  <a:pt x="139031" y="0"/>
                </a:lnTo>
                <a:close/>
              </a:path>
            </a:pathLst>
          </a:custGeom>
          <a:solidFill>
            <a:srgbClr val="090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7296" y="6399622"/>
            <a:ext cx="1144270" cy="815975"/>
            <a:chOff x="837296" y="6399622"/>
            <a:chExt cx="1144270" cy="815975"/>
          </a:xfrm>
        </p:grpSpPr>
        <p:sp>
          <p:nvSpPr>
            <p:cNvPr id="4" name="object 4"/>
            <p:cNvSpPr/>
            <p:nvPr/>
          </p:nvSpPr>
          <p:spPr>
            <a:xfrm>
              <a:off x="837285" y="6399631"/>
              <a:ext cx="723265" cy="367665"/>
            </a:xfrm>
            <a:custGeom>
              <a:avLst/>
              <a:gdLst/>
              <a:ahLst/>
              <a:cxnLst/>
              <a:rect l="l" t="t" r="r" b="b"/>
              <a:pathLst>
                <a:path w="723265" h="367665">
                  <a:moveTo>
                    <a:pt x="496036" y="151803"/>
                  </a:moveTo>
                  <a:lnTo>
                    <a:pt x="477189" y="112712"/>
                  </a:lnTo>
                  <a:lnTo>
                    <a:pt x="431584" y="63804"/>
                  </a:lnTo>
                  <a:lnTo>
                    <a:pt x="387921" y="36576"/>
                  </a:lnTo>
                  <a:lnTo>
                    <a:pt x="339432" y="17665"/>
                  </a:lnTo>
                  <a:lnTo>
                    <a:pt x="288531" y="6883"/>
                  </a:lnTo>
                  <a:lnTo>
                    <a:pt x="237629" y="4076"/>
                  </a:lnTo>
                  <a:lnTo>
                    <a:pt x="190131" y="8940"/>
                  </a:lnTo>
                  <a:lnTo>
                    <a:pt x="141859" y="21450"/>
                  </a:lnTo>
                  <a:lnTo>
                    <a:pt x="95783" y="41452"/>
                  </a:lnTo>
                  <a:lnTo>
                    <a:pt x="54851" y="68821"/>
                  </a:lnTo>
                  <a:lnTo>
                    <a:pt x="22021" y="103416"/>
                  </a:lnTo>
                  <a:lnTo>
                    <a:pt x="0" y="146964"/>
                  </a:lnTo>
                  <a:lnTo>
                    <a:pt x="4356" y="157149"/>
                  </a:lnTo>
                  <a:lnTo>
                    <a:pt x="14058" y="157848"/>
                  </a:lnTo>
                  <a:lnTo>
                    <a:pt x="20726" y="151079"/>
                  </a:lnTo>
                  <a:lnTo>
                    <a:pt x="30403" y="131495"/>
                  </a:lnTo>
                  <a:lnTo>
                    <a:pt x="56121" y="99745"/>
                  </a:lnTo>
                  <a:lnTo>
                    <a:pt x="87972" y="73647"/>
                  </a:lnTo>
                  <a:lnTo>
                    <a:pt x="124688" y="53251"/>
                  </a:lnTo>
                  <a:lnTo>
                    <a:pt x="164985" y="38608"/>
                  </a:lnTo>
                  <a:lnTo>
                    <a:pt x="207619" y="29756"/>
                  </a:lnTo>
                  <a:lnTo>
                    <a:pt x="251320" y="26758"/>
                  </a:lnTo>
                  <a:lnTo>
                    <a:pt x="294817" y="29667"/>
                  </a:lnTo>
                  <a:lnTo>
                    <a:pt x="336842" y="38531"/>
                  </a:lnTo>
                  <a:lnTo>
                    <a:pt x="376123" y="53390"/>
                  </a:lnTo>
                  <a:lnTo>
                    <a:pt x="411416" y="74320"/>
                  </a:lnTo>
                  <a:lnTo>
                    <a:pt x="441452" y="101358"/>
                  </a:lnTo>
                  <a:lnTo>
                    <a:pt x="464947" y="134569"/>
                  </a:lnTo>
                  <a:lnTo>
                    <a:pt x="476770" y="162356"/>
                  </a:lnTo>
                  <a:lnTo>
                    <a:pt x="479196" y="167068"/>
                  </a:lnTo>
                  <a:lnTo>
                    <a:pt x="482473" y="169265"/>
                  </a:lnTo>
                  <a:lnTo>
                    <a:pt x="493090" y="169278"/>
                  </a:lnTo>
                  <a:lnTo>
                    <a:pt x="495439" y="165900"/>
                  </a:lnTo>
                  <a:lnTo>
                    <a:pt x="496036" y="151803"/>
                  </a:lnTo>
                  <a:close/>
                </a:path>
                <a:path w="723265" h="367665">
                  <a:moveTo>
                    <a:pt x="722909" y="367525"/>
                  </a:moveTo>
                  <a:lnTo>
                    <a:pt x="719632" y="318198"/>
                  </a:lnTo>
                  <a:lnTo>
                    <a:pt x="715860" y="268897"/>
                  </a:lnTo>
                  <a:lnTo>
                    <a:pt x="699071" y="71678"/>
                  </a:lnTo>
                  <a:lnTo>
                    <a:pt x="695286" y="22352"/>
                  </a:lnTo>
                  <a:lnTo>
                    <a:pt x="650976" y="228"/>
                  </a:lnTo>
                  <a:lnTo>
                    <a:pt x="628103" y="0"/>
                  </a:lnTo>
                  <a:lnTo>
                    <a:pt x="610844" y="774"/>
                  </a:lnTo>
                  <a:lnTo>
                    <a:pt x="578370" y="27355"/>
                  </a:lnTo>
                  <a:lnTo>
                    <a:pt x="538353" y="367525"/>
                  </a:lnTo>
                  <a:lnTo>
                    <a:pt x="722909" y="367525"/>
                  </a:lnTo>
                  <a:close/>
                </a:path>
              </a:pathLst>
            </a:custGeom>
            <a:solidFill>
              <a:srgbClr val="09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21" y="6706217"/>
              <a:ext cx="116445" cy="1173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1138" y="6509509"/>
              <a:ext cx="368935" cy="125095"/>
            </a:xfrm>
            <a:custGeom>
              <a:avLst/>
              <a:gdLst/>
              <a:ahLst/>
              <a:cxnLst/>
              <a:rect l="l" t="t" r="r" b="b"/>
              <a:pathLst>
                <a:path w="368934" h="125095">
                  <a:moveTo>
                    <a:pt x="159037" y="0"/>
                  </a:moveTo>
                  <a:lnTo>
                    <a:pt x="115390" y="8581"/>
                  </a:lnTo>
                  <a:lnTo>
                    <a:pt x="72744" y="26392"/>
                  </a:lnTo>
                  <a:lnTo>
                    <a:pt x="35521" y="52958"/>
                  </a:lnTo>
                  <a:lnTo>
                    <a:pt x="8148" y="87807"/>
                  </a:lnTo>
                  <a:lnTo>
                    <a:pt x="0" y="108605"/>
                  </a:lnTo>
                  <a:lnTo>
                    <a:pt x="842" y="118416"/>
                  </a:lnTo>
                  <a:lnTo>
                    <a:pt x="10282" y="121754"/>
                  </a:lnTo>
                  <a:lnTo>
                    <a:pt x="17559" y="116697"/>
                  </a:lnTo>
                  <a:lnTo>
                    <a:pt x="24647" y="105714"/>
                  </a:lnTo>
                  <a:lnTo>
                    <a:pt x="31404" y="93037"/>
                  </a:lnTo>
                  <a:lnTo>
                    <a:pt x="37688" y="82892"/>
                  </a:lnTo>
                  <a:lnTo>
                    <a:pt x="67528" y="55512"/>
                  </a:lnTo>
                  <a:lnTo>
                    <a:pt x="104829" y="36117"/>
                  </a:lnTo>
                  <a:lnTo>
                    <a:pt x="146947" y="24816"/>
                  </a:lnTo>
                  <a:lnTo>
                    <a:pt x="191235" y="21718"/>
                  </a:lnTo>
                  <a:lnTo>
                    <a:pt x="235047" y="26931"/>
                  </a:lnTo>
                  <a:lnTo>
                    <a:pt x="275740" y="40564"/>
                  </a:lnTo>
                  <a:lnTo>
                    <a:pt x="310666" y="62725"/>
                  </a:lnTo>
                  <a:lnTo>
                    <a:pt x="337180" y="93522"/>
                  </a:lnTo>
                  <a:lnTo>
                    <a:pt x="346182" y="113738"/>
                  </a:lnTo>
                  <a:lnTo>
                    <a:pt x="351823" y="121947"/>
                  </a:lnTo>
                  <a:lnTo>
                    <a:pt x="360091" y="124980"/>
                  </a:lnTo>
                  <a:lnTo>
                    <a:pt x="368916" y="117913"/>
                  </a:lnTo>
                  <a:lnTo>
                    <a:pt x="366209" y="102846"/>
                  </a:lnTo>
                  <a:lnTo>
                    <a:pt x="313676" y="37458"/>
                  </a:lnTo>
                  <a:lnTo>
                    <a:pt x="265439" y="13090"/>
                  </a:lnTo>
                  <a:lnTo>
                    <a:pt x="211994" y="871"/>
                  </a:lnTo>
                  <a:lnTo>
                    <a:pt x="159037" y="0"/>
                  </a:lnTo>
                  <a:close/>
                </a:path>
              </a:pathLst>
            </a:custGeom>
            <a:solidFill>
              <a:srgbClr val="09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145" y="6614567"/>
              <a:ext cx="235043" cy="904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1489" y="6789659"/>
              <a:ext cx="930275" cy="425450"/>
            </a:xfrm>
            <a:custGeom>
              <a:avLst/>
              <a:gdLst/>
              <a:ahLst/>
              <a:cxnLst/>
              <a:rect l="l" t="t" r="r" b="b"/>
              <a:pathLst>
                <a:path w="930275" h="425450">
                  <a:moveTo>
                    <a:pt x="4271" y="52070"/>
                  </a:moveTo>
                  <a:lnTo>
                    <a:pt x="4386" y="58420"/>
                  </a:lnTo>
                  <a:lnTo>
                    <a:pt x="2100" y="63500"/>
                  </a:lnTo>
                  <a:lnTo>
                    <a:pt x="2018" y="64770"/>
                  </a:lnTo>
                  <a:lnTo>
                    <a:pt x="1937" y="66040"/>
                  </a:lnTo>
                  <a:lnTo>
                    <a:pt x="1856" y="67310"/>
                  </a:lnTo>
                  <a:lnTo>
                    <a:pt x="1775" y="68580"/>
                  </a:lnTo>
                  <a:lnTo>
                    <a:pt x="1693" y="69850"/>
                  </a:lnTo>
                  <a:lnTo>
                    <a:pt x="169" y="110490"/>
                  </a:lnTo>
                  <a:lnTo>
                    <a:pt x="74" y="113030"/>
                  </a:lnTo>
                  <a:lnTo>
                    <a:pt x="0" y="167640"/>
                  </a:lnTo>
                  <a:lnTo>
                    <a:pt x="1463" y="227330"/>
                  </a:lnTo>
                  <a:lnTo>
                    <a:pt x="2308" y="259080"/>
                  </a:lnTo>
                  <a:lnTo>
                    <a:pt x="2342" y="260350"/>
                  </a:lnTo>
                  <a:lnTo>
                    <a:pt x="2443" y="264160"/>
                  </a:lnTo>
                  <a:lnTo>
                    <a:pt x="2569" y="273050"/>
                  </a:lnTo>
                  <a:lnTo>
                    <a:pt x="3072" y="314960"/>
                  </a:lnTo>
                  <a:lnTo>
                    <a:pt x="2088" y="361950"/>
                  </a:lnTo>
                  <a:lnTo>
                    <a:pt x="2062" y="363220"/>
                  </a:lnTo>
                  <a:lnTo>
                    <a:pt x="9476" y="386080"/>
                  </a:lnTo>
                  <a:lnTo>
                    <a:pt x="24623" y="406400"/>
                  </a:lnTo>
                  <a:lnTo>
                    <a:pt x="45313" y="420370"/>
                  </a:lnTo>
                  <a:lnTo>
                    <a:pt x="69359" y="425450"/>
                  </a:lnTo>
                  <a:lnTo>
                    <a:pt x="866754" y="425450"/>
                  </a:lnTo>
                  <a:lnTo>
                    <a:pt x="888736" y="417830"/>
                  </a:lnTo>
                  <a:lnTo>
                    <a:pt x="907392" y="405130"/>
                  </a:lnTo>
                  <a:lnTo>
                    <a:pt x="920827" y="386080"/>
                  </a:lnTo>
                  <a:lnTo>
                    <a:pt x="921528" y="383540"/>
                  </a:lnTo>
                  <a:lnTo>
                    <a:pt x="763606" y="383540"/>
                  </a:lnTo>
                  <a:lnTo>
                    <a:pt x="740517" y="382270"/>
                  </a:lnTo>
                  <a:lnTo>
                    <a:pt x="723968" y="382270"/>
                  </a:lnTo>
                  <a:lnTo>
                    <a:pt x="714164" y="378460"/>
                  </a:lnTo>
                  <a:lnTo>
                    <a:pt x="696395" y="323850"/>
                  </a:lnTo>
                  <a:lnTo>
                    <a:pt x="695797" y="289560"/>
                  </a:lnTo>
                  <a:lnTo>
                    <a:pt x="148378" y="289560"/>
                  </a:lnTo>
                  <a:lnTo>
                    <a:pt x="108043" y="287020"/>
                  </a:lnTo>
                  <a:lnTo>
                    <a:pt x="89700" y="250190"/>
                  </a:lnTo>
                  <a:lnTo>
                    <a:pt x="89584" y="248920"/>
                  </a:lnTo>
                  <a:lnTo>
                    <a:pt x="90491" y="232410"/>
                  </a:lnTo>
                  <a:lnTo>
                    <a:pt x="90560" y="231140"/>
                  </a:lnTo>
                  <a:lnTo>
                    <a:pt x="90630" y="229870"/>
                  </a:lnTo>
                  <a:lnTo>
                    <a:pt x="94175" y="217170"/>
                  </a:lnTo>
                  <a:lnTo>
                    <a:pt x="99001" y="209550"/>
                  </a:lnTo>
                  <a:lnTo>
                    <a:pt x="105287" y="207010"/>
                  </a:lnTo>
                  <a:lnTo>
                    <a:pt x="113644" y="207010"/>
                  </a:lnTo>
                  <a:lnTo>
                    <a:pt x="131876" y="205740"/>
                  </a:lnTo>
                  <a:lnTo>
                    <a:pt x="703673" y="205740"/>
                  </a:lnTo>
                  <a:lnTo>
                    <a:pt x="707050" y="200660"/>
                  </a:lnTo>
                  <a:lnTo>
                    <a:pt x="715605" y="195580"/>
                  </a:lnTo>
                  <a:lnTo>
                    <a:pt x="726495" y="191770"/>
                  </a:lnTo>
                  <a:lnTo>
                    <a:pt x="742447" y="191770"/>
                  </a:lnTo>
                  <a:lnTo>
                    <a:pt x="763422" y="190500"/>
                  </a:lnTo>
                  <a:lnTo>
                    <a:pt x="927128" y="190500"/>
                  </a:lnTo>
                  <a:lnTo>
                    <a:pt x="926080" y="161290"/>
                  </a:lnTo>
                  <a:lnTo>
                    <a:pt x="925789" y="142240"/>
                  </a:lnTo>
                  <a:lnTo>
                    <a:pt x="130684" y="142240"/>
                  </a:lnTo>
                  <a:lnTo>
                    <a:pt x="113707" y="140970"/>
                  </a:lnTo>
                  <a:lnTo>
                    <a:pt x="89574" y="102870"/>
                  </a:lnTo>
                  <a:lnTo>
                    <a:pt x="89548" y="99060"/>
                  </a:lnTo>
                  <a:lnTo>
                    <a:pt x="89769" y="87630"/>
                  </a:lnTo>
                  <a:lnTo>
                    <a:pt x="126344" y="58420"/>
                  </a:lnTo>
                  <a:lnTo>
                    <a:pt x="925873" y="58420"/>
                  </a:lnTo>
                  <a:lnTo>
                    <a:pt x="925397" y="57150"/>
                  </a:lnTo>
                  <a:lnTo>
                    <a:pt x="32095" y="57150"/>
                  </a:lnTo>
                  <a:lnTo>
                    <a:pt x="4271" y="52070"/>
                  </a:lnTo>
                  <a:close/>
                </a:path>
                <a:path w="930275" h="425450">
                  <a:moveTo>
                    <a:pt x="927128" y="190500"/>
                  </a:moveTo>
                  <a:lnTo>
                    <a:pt x="763422" y="190500"/>
                  </a:lnTo>
                  <a:lnTo>
                    <a:pt x="784333" y="191770"/>
                  </a:lnTo>
                  <a:lnTo>
                    <a:pt x="800092" y="193040"/>
                  </a:lnTo>
                  <a:lnTo>
                    <a:pt x="826266" y="220980"/>
                  </a:lnTo>
                  <a:lnTo>
                    <a:pt x="827888" y="248920"/>
                  </a:lnTo>
                  <a:lnTo>
                    <a:pt x="827962" y="250190"/>
                  </a:lnTo>
                  <a:lnTo>
                    <a:pt x="828125" y="259080"/>
                  </a:lnTo>
                  <a:lnTo>
                    <a:pt x="828148" y="260350"/>
                  </a:lnTo>
                  <a:lnTo>
                    <a:pt x="828265" y="266700"/>
                  </a:lnTo>
                  <a:lnTo>
                    <a:pt x="828381" y="273050"/>
                  </a:lnTo>
                  <a:lnTo>
                    <a:pt x="828427" y="275590"/>
                  </a:lnTo>
                  <a:lnTo>
                    <a:pt x="828544" y="281940"/>
                  </a:lnTo>
                  <a:lnTo>
                    <a:pt x="828643" y="289560"/>
                  </a:lnTo>
                  <a:lnTo>
                    <a:pt x="828302" y="314960"/>
                  </a:lnTo>
                  <a:lnTo>
                    <a:pt x="828183" y="323850"/>
                  </a:lnTo>
                  <a:lnTo>
                    <a:pt x="828149" y="326390"/>
                  </a:lnTo>
                  <a:lnTo>
                    <a:pt x="821910" y="369570"/>
                  </a:lnTo>
                  <a:lnTo>
                    <a:pt x="806848" y="381000"/>
                  </a:lnTo>
                  <a:lnTo>
                    <a:pt x="802644" y="381000"/>
                  </a:lnTo>
                  <a:lnTo>
                    <a:pt x="786545" y="382270"/>
                  </a:lnTo>
                  <a:lnTo>
                    <a:pt x="763606" y="383540"/>
                  </a:lnTo>
                  <a:lnTo>
                    <a:pt x="921528" y="383540"/>
                  </a:lnTo>
                  <a:lnTo>
                    <a:pt x="927142" y="363220"/>
                  </a:lnTo>
                  <a:lnTo>
                    <a:pt x="929684" y="314960"/>
                  </a:lnTo>
                  <a:lnTo>
                    <a:pt x="929558" y="275590"/>
                  </a:lnTo>
                  <a:lnTo>
                    <a:pt x="929521" y="264160"/>
                  </a:lnTo>
                  <a:lnTo>
                    <a:pt x="928179" y="220980"/>
                  </a:lnTo>
                  <a:lnTo>
                    <a:pt x="927310" y="195580"/>
                  </a:lnTo>
                  <a:lnTo>
                    <a:pt x="927219" y="193040"/>
                  </a:lnTo>
                  <a:lnTo>
                    <a:pt x="927128" y="190500"/>
                  </a:lnTo>
                  <a:close/>
                </a:path>
                <a:path w="930275" h="425450">
                  <a:moveTo>
                    <a:pt x="328343" y="205740"/>
                  </a:moveTo>
                  <a:lnTo>
                    <a:pt x="179704" y="205740"/>
                  </a:lnTo>
                  <a:lnTo>
                    <a:pt x="197286" y="207010"/>
                  </a:lnTo>
                  <a:lnTo>
                    <a:pt x="207530" y="212090"/>
                  </a:lnTo>
                  <a:lnTo>
                    <a:pt x="213771" y="220980"/>
                  </a:lnTo>
                  <a:lnTo>
                    <a:pt x="217021" y="231140"/>
                  </a:lnTo>
                  <a:lnTo>
                    <a:pt x="218292" y="242570"/>
                  </a:lnTo>
                  <a:lnTo>
                    <a:pt x="218260" y="246380"/>
                  </a:lnTo>
                  <a:lnTo>
                    <a:pt x="218152" y="259080"/>
                  </a:lnTo>
                  <a:lnTo>
                    <a:pt x="214547" y="273050"/>
                  </a:lnTo>
                  <a:lnTo>
                    <a:pt x="205753" y="283210"/>
                  </a:lnTo>
                  <a:lnTo>
                    <a:pt x="190047" y="288290"/>
                  </a:lnTo>
                  <a:lnTo>
                    <a:pt x="172608" y="289560"/>
                  </a:lnTo>
                  <a:lnTo>
                    <a:pt x="348073" y="289560"/>
                  </a:lnTo>
                  <a:lnTo>
                    <a:pt x="306341" y="284480"/>
                  </a:lnTo>
                  <a:lnTo>
                    <a:pt x="291066" y="250190"/>
                  </a:lnTo>
                  <a:lnTo>
                    <a:pt x="290940" y="246380"/>
                  </a:lnTo>
                  <a:lnTo>
                    <a:pt x="290814" y="242570"/>
                  </a:lnTo>
                  <a:lnTo>
                    <a:pt x="291674" y="232410"/>
                  </a:lnTo>
                  <a:lnTo>
                    <a:pt x="291782" y="231140"/>
                  </a:lnTo>
                  <a:lnTo>
                    <a:pt x="291889" y="229870"/>
                  </a:lnTo>
                  <a:lnTo>
                    <a:pt x="291997" y="228600"/>
                  </a:lnTo>
                  <a:lnTo>
                    <a:pt x="292104" y="227330"/>
                  </a:lnTo>
                  <a:lnTo>
                    <a:pt x="294062" y="220980"/>
                  </a:lnTo>
                  <a:lnTo>
                    <a:pt x="297984" y="214630"/>
                  </a:lnTo>
                  <a:lnTo>
                    <a:pt x="303631" y="209550"/>
                  </a:lnTo>
                  <a:lnTo>
                    <a:pt x="310761" y="207010"/>
                  </a:lnTo>
                  <a:lnTo>
                    <a:pt x="328343" y="205740"/>
                  </a:lnTo>
                  <a:close/>
                </a:path>
                <a:path w="930275" h="425450">
                  <a:moveTo>
                    <a:pt x="532826" y="205740"/>
                  </a:moveTo>
                  <a:lnTo>
                    <a:pt x="376170" y="205740"/>
                  </a:lnTo>
                  <a:lnTo>
                    <a:pt x="394403" y="207010"/>
                  </a:lnTo>
                  <a:lnTo>
                    <a:pt x="402759" y="207010"/>
                  </a:lnTo>
                  <a:lnTo>
                    <a:pt x="409046" y="209550"/>
                  </a:lnTo>
                  <a:lnTo>
                    <a:pt x="413872" y="217170"/>
                  </a:lnTo>
                  <a:lnTo>
                    <a:pt x="417416" y="229870"/>
                  </a:lnTo>
                  <a:lnTo>
                    <a:pt x="418323" y="246380"/>
                  </a:lnTo>
                  <a:lnTo>
                    <a:pt x="418347" y="250190"/>
                  </a:lnTo>
                  <a:lnTo>
                    <a:pt x="417067" y="264160"/>
                  </a:lnTo>
                  <a:lnTo>
                    <a:pt x="416951" y="265430"/>
                  </a:lnTo>
                  <a:lnTo>
                    <a:pt x="416835" y="266700"/>
                  </a:lnTo>
                  <a:lnTo>
                    <a:pt x="416719" y="267970"/>
                  </a:lnTo>
                  <a:lnTo>
                    <a:pt x="411891" y="279400"/>
                  </a:lnTo>
                  <a:lnTo>
                    <a:pt x="407408" y="284480"/>
                  </a:lnTo>
                  <a:lnTo>
                    <a:pt x="398213" y="287020"/>
                  </a:lnTo>
                  <a:lnTo>
                    <a:pt x="391825" y="288290"/>
                  </a:lnTo>
                  <a:lnTo>
                    <a:pt x="373621" y="289560"/>
                  </a:lnTo>
                  <a:lnTo>
                    <a:pt x="540425" y="289560"/>
                  </a:lnTo>
                  <a:lnTo>
                    <a:pt x="500636" y="275590"/>
                  </a:lnTo>
                  <a:lnTo>
                    <a:pt x="495088" y="250190"/>
                  </a:lnTo>
                  <a:lnTo>
                    <a:pt x="496238" y="232410"/>
                  </a:lnTo>
                  <a:lnTo>
                    <a:pt x="502369" y="215900"/>
                  </a:lnTo>
                  <a:lnTo>
                    <a:pt x="515434" y="207010"/>
                  </a:lnTo>
                  <a:lnTo>
                    <a:pt x="532826" y="205740"/>
                  </a:lnTo>
                  <a:close/>
                </a:path>
                <a:path w="930275" h="425450">
                  <a:moveTo>
                    <a:pt x="703673" y="205740"/>
                  </a:moveTo>
                  <a:lnTo>
                    <a:pt x="582708" y="205740"/>
                  </a:lnTo>
                  <a:lnTo>
                    <a:pt x="601108" y="207010"/>
                  </a:lnTo>
                  <a:lnTo>
                    <a:pt x="616776" y="213360"/>
                  </a:lnTo>
                  <a:lnTo>
                    <a:pt x="624096" y="228600"/>
                  </a:lnTo>
                  <a:lnTo>
                    <a:pt x="625752" y="246380"/>
                  </a:lnTo>
                  <a:lnTo>
                    <a:pt x="624514" y="264160"/>
                  </a:lnTo>
                  <a:lnTo>
                    <a:pt x="624425" y="265430"/>
                  </a:lnTo>
                  <a:lnTo>
                    <a:pt x="580358" y="289560"/>
                  </a:lnTo>
                  <a:lnTo>
                    <a:pt x="695797" y="289560"/>
                  </a:lnTo>
                  <a:lnTo>
                    <a:pt x="695922" y="275590"/>
                  </a:lnTo>
                  <a:lnTo>
                    <a:pt x="696299" y="250190"/>
                  </a:lnTo>
                  <a:lnTo>
                    <a:pt x="698187" y="220980"/>
                  </a:lnTo>
                  <a:lnTo>
                    <a:pt x="701140" y="209550"/>
                  </a:lnTo>
                  <a:lnTo>
                    <a:pt x="703673" y="205740"/>
                  </a:lnTo>
                  <a:close/>
                </a:path>
                <a:path w="930275" h="425450">
                  <a:moveTo>
                    <a:pt x="328120" y="58420"/>
                  </a:moveTo>
                  <a:lnTo>
                    <a:pt x="172541" y="58420"/>
                  </a:lnTo>
                  <a:lnTo>
                    <a:pt x="190136" y="59690"/>
                  </a:lnTo>
                  <a:lnTo>
                    <a:pt x="197711" y="60960"/>
                  </a:lnTo>
                  <a:lnTo>
                    <a:pt x="217431" y="99060"/>
                  </a:lnTo>
                  <a:lnTo>
                    <a:pt x="217455" y="102870"/>
                  </a:lnTo>
                  <a:lnTo>
                    <a:pt x="216505" y="116840"/>
                  </a:lnTo>
                  <a:lnTo>
                    <a:pt x="216419" y="118110"/>
                  </a:lnTo>
                  <a:lnTo>
                    <a:pt x="175578" y="142240"/>
                  </a:lnTo>
                  <a:lnTo>
                    <a:pt x="332464" y="142240"/>
                  </a:lnTo>
                  <a:lnTo>
                    <a:pt x="295216" y="129540"/>
                  </a:lnTo>
                  <a:lnTo>
                    <a:pt x="291327" y="99060"/>
                  </a:lnTo>
                  <a:lnTo>
                    <a:pt x="291552" y="87630"/>
                  </a:lnTo>
                  <a:lnTo>
                    <a:pt x="311205" y="59690"/>
                  </a:lnTo>
                  <a:lnTo>
                    <a:pt x="328120" y="58420"/>
                  </a:lnTo>
                  <a:close/>
                </a:path>
                <a:path w="930275" h="425450">
                  <a:moveTo>
                    <a:pt x="531868" y="58420"/>
                  </a:moveTo>
                  <a:lnTo>
                    <a:pt x="374333" y="58420"/>
                  </a:lnTo>
                  <a:lnTo>
                    <a:pt x="391926" y="59690"/>
                  </a:lnTo>
                  <a:lnTo>
                    <a:pt x="398696" y="59690"/>
                  </a:lnTo>
                  <a:lnTo>
                    <a:pt x="405093" y="62230"/>
                  </a:lnTo>
                  <a:lnTo>
                    <a:pt x="410646" y="64770"/>
                  </a:lnTo>
                  <a:lnTo>
                    <a:pt x="414888" y="71120"/>
                  </a:lnTo>
                  <a:lnTo>
                    <a:pt x="417376" y="82550"/>
                  </a:lnTo>
                  <a:lnTo>
                    <a:pt x="418205" y="99060"/>
                  </a:lnTo>
                  <a:lnTo>
                    <a:pt x="418157" y="102870"/>
                  </a:lnTo>
                  <a:lnTo>
                    <a:pt x="417537" y="116840"/>
                  </a:lnTo>
                  <a:lnTo>
                    <a:pt x="417481" y="118110"/>
                  </a:lnTo>
                  <a:lnTo>
                    <a:pt x="377360" y="142240"/>
                  </a:lnTo>
                  <a:lnTo>
                    <a:pt x="538967" y="142240"/>
                  </a:lnTo>
                  <a:lnTo>
                    <a:pt x="522254" y="140970"/>
                  </a:lnTo>
                  <a:lnTo>
                    <a:pt x="505685" y="133350"/>
                  </a:lnTo>
                  <a:lnTo>
                    <a:pt x="497520" y="120650"/>
                  </a:lnTo>
                  <a:lnTo>
                    <a:pt x="495261" y="102870"/>
                  </a:lnTo>
                  <a:lnTo>
                    <a:pt x="496245" y="87630"/>
                  </a:lnTo>
                  <a:lnTo>
                    <a:pt x="496327" y="86360"/>
                  </a:lnTo>
                  <a:lnTo>
                    <a:pt x="496409" y="85090"/>
                  </a:lnTo>
                  <a:lnTo>
                    <a:pt x="498318" y="77470"/>
                  </a:lnTo>
                  <a:lnTo>
                    <a:pt x="502176" y="69850"/>
                  </a:lnTo>
                  <a:lnTo>
                    <a:pt x="507894" y="63500"/>
                  </a:lnTo>
                  <a:lnTo>
                    <a:pt x="515383" y="59690"/>
                  </a:lnTo>
                  <a:lnTo>
                    <a:pt x="531868" y="58420"/>
                  </a:lnTo>
                  <a:close/>
                </a:path>
                <a:path w="930275" h="425450">
                  <a:moveTo>
                    <a:pt x="733655" y="58420"/>
                  </a:moveTo>
                  <a:lnTo>
                    <a:pt x="583531" y="58420"/>
                  </a:lnTo>
                  <a:lnTo>
                    <a:pt x="601044" y="59690"/>
                  </a:lnTo>
                  <a:lnTo>
                    <a:pt x="616776" y="66040"/>
                  </a:lnTo>
                  <a:lnTo>
                    <a:pt x="624112" y="81280"/>
                  </a:lnTo>
                  <a:lnTo>
                    <a:pt x="625760" y="99060"/>
                  </a:lnTo>
                  <a:lnTo>
                    <a:pt x="624425" y="116840"/>
                  </a:lnTo>
                  <a:lnTo>
                    <a:pt x="581809" y="142240"/>
                  </a:lnTo>
                  <a:lnTo>
                    <a:pt x="740750" y="142240"/>
                  </a:lnTo>
                  <a:lnTo>
                    <a:pt x="701920" y="128270"/>
                  </a:lnTo>
                  <a:lnTo>
                    <a:pt x="697110" y="102870"/>
                  </a:lnTo>
                  <a:lnTo>
                    <a:pt x="698108" y="87630"/>
                  </a:lnTo>
                  <a:lnTo>
                    <a:pt x="698191" y="86360"/>
                  </a:lnTo>
                  <a:lnTo>
                    <a:pt x="698274" y="85090"/>
                  </a:lnTo>
                  <a:lnTo>
                    <a:pt x="704284" y="68580"/>
                  </a:lnTo>
                  <a:lnTo>
                    <a:pt x="717161" y="59690"/>
                  </a:lnTo>
                  <a:lnTo>
                    <a:pt x="733655" y="58420"/>
                  </a:lnTo>
                  <a:close/>
                </a:path>
                <a:path w="930275" h="425450">
                  <a:moveTo>
                    <a:pt x="925873" y="58420"/>
                  </a:moveTo>
                  <a:lnTo>
                    <a:pt x="785312" y="58420"/>
                  </a:lnTo>
                  <a:lnTo>
                    <a:pt x="802835" y="59690"/>
                  </a:lnTo>
                  <a:lnTo>
                    <a:pt x="818566" y="66040"/>
                  </a:lnTo>
                  <a:lnTo>
                    <a:pt x="825901" y="81280"/>
                  </a:lnTo>
                  <a:lnTo>
                    <a:pt x="827545" y="99060"/>
                  </a:lnTo>
                  <a:lnTo>
                    <a:pt x="826203" y="116840"/>
                  </a:lnTo>
                  <a:lnTo>
                    <a:pt x="783589" y="142240"/>
                  </a:lnTo>
                  <a:lnTo>
                    <a:pt x="925789" y="142240"/>
                  </a:lnTo>
                  <a:lnTo>
                    <a:pt x="925673" y="134620"/>
                  </a:lnTo>
                  <a:lnTo>
                    <a:pt x="925556" y="127000"/>
                  </a:lnTo>
                  <a:lnTo>
                    <a:pt x="925440" y="119380"/>
                  </a:lnTo>
                  <a:lnTo>
                    <a:pt x="925343" y="113030"/>
                  </a:lnTo>
                  <a:lnTo>
                    <a:pt x="925304" y="110490"/>
                  </a:lnTo>
                  <a:lnTo>
                    <a:pt x="926006" y="87630"/>
                  </a:lnTo>
                  <a:lnTo>
                    <a:pt x="926084" y="85090"/>
                  </a:lnTo>
                  <a:lnTo>
                    <a:pt x="926201" y="81280"/>
                  </a:lnTo>
                  <a:lnTo>
                    <a:pt x="926318" y="77470"/>
                  </a:lnTo>
                  <a:lnTo>
                    <a:pt x="926435" y="73660"/>
                  </a:lnTo>
                  <a:lnTo>
                    <a:pt x="926552" y="69850"/>
                  </a:lnTo>
                  <a:lnTo>
                    <a:pt x="926669" y="66040"/>
                  </a:lnTo>
                  <a:lnTo>
                    <a:pt x="926786" y="62230"/>
                  </a:lnTo>
                  <a:lnTo>
                    <a:pt x="926825" y="60960"/>
                  </a:lnTo>
                  <a:lnTo>
                    <a:pt x="925873" y="58420"/>
                  </a:lnTo>
                  <a:close/>
                </a:path>
                <a:path w="930275" h="425450">
                  <a:moveTo>
                    <a:pt x="852098" y="0"/>
                  </a:moveTo>
                  <a:lnTo>
                    <a:pt x="118546" y="0"/>
                  </a:lnTo>
                  <a:lnTo>
                    <a:pt x="112341" y="2540"/>
                  </a:lnTo>
                  <a:lnTo>
                    <a:pt x="108394" y="7620"/>
                  </a:lnTo>
                  <a:lnTo>
                    <a:pt x="105450" y="13970"/>
                  </a:lnTo>
                  <a:lnTo>
                    <a:pt x="102252" y="20320"/>
                  </a:lnTo>
                  <a:lnTo>
                    <a:pt x="82922" y="40640"/>
                  </a:lnTo>
                  <a:lnTo>
                    <a:pt x="58924" y="53340"/>
                  </a:lnTo>
                  <a:lnTo>
                    <a:pt x="32095" y="57150"/>
                  </a:lnTo>
                  <a:lnTo>
                    <a:pt x="925397" y="57150"/>
                  </a:lnTo>
                  <a:lnTo>
                    <a:pt x="917308" y="35560"/>
                  </a:lnTo>
                  <a:lnTo>
                    <a:pt x="900601" y="16510"/>
                  </a:lnTo>
                  <a:lnTo>
                    <a:pt x="878324" y="5080"/>
                  </a:lnTo>
                  <a:lnTo>
                    <a:pt x="852098" y="0"/>
                  </a:lnTo>
                  <a:close/>
                </a:path>
              </a:pathLst>
            </a:custGeom>
            <a:solidFill>
              <a:srgbClr val="09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8534" y="7262030"/>
            <a:ext cx="959485" cy="27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INTEGRATE</a:t>
            </a:r>
            <a:r>
              <a:rPr sz="800" spc="-5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SMART MANUFACTURING.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4060" y="7262030"/>
            <a:ext cx="1177290" cy="27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IMPLEMENT</a:t>
            </a:r>
            <a:r>
              <a:rPr sz="800" spc="-5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CIRCULAR </a:t>
            </a: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ECONOMY</a:t>
            </a:r>
            <a:r>
              <a:rPr sz="800" spc="11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PRACTICES.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9755" y="6574825"/>
            <a:ext cx="466090" cy="248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0480">
              <a:lnSpc>
                <a:spcPct val="104600"/>
              </a:lnSpc>
              <a:spcBef>
                <a:spcPts val="90"/>
              </a:spcBef>
            </a:pPr>
            <a:r>
              <a:rPr sz="7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Circular </a:t>
            </a:r>
            <a:r>
              <a:rPr sz="700" spc="45" dirty="0">
                <a:solidFill>
                  <a:srgbClr val="0E0F0F"/>
                </a:solidFill>
                <a:latin typeface="Lucida Sans Unicode"/>
                <a:cs typeface="Lucida Sans Unicode"/>
              </a:rPr>
              <a:t>Economy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33528" y="6206829"/>
            <a:ext cx="490855" cy="702945"/>
          </a:xfrm>
          <a:custGeom>
            <a:avLst/>
            <a:gdLst/>
            <a:ahLst/>
            <a:cxnLst/>
            <a:rect l="l" t="t" r="r" b="b"/>
            <a:pathLst>
              <a:path w="490854" h="702945">
                <a:moveTo>
                  <a:pt x="0" y="0"/>
                </a:moveTo>
                <a:lnTo>
                  <a:pt x="76415" y="80124"/>
                </a:lnTo>
                <a:lnTo>
                  <a:pt x="67042" y="88320"/>
                </a:lnTo>
                <a:lnTo>
                  <a:pt x="47083" y="102535"/>
                </a:lnTo>
                <a:lnTo>
                  <a:pt x="28436" y="119838"/>
                </a:lnTo>
                <a:lnTo>
                  <a:pt x="22999" y="137299"/>
                </a:lnTo>
                <a:lnTo>
                  <a:pt x="70585" y="148421"/>
                </a:lnTo>
                <a:lnTo>
                  <a:pt x="115807" y="164719"/>
                </a:lnTo>
                <a:lnTo>
                  <a:pt x="158274" y="185858"/>
                </a:lnTo>
                <a:lnTo>
                  <a:pt x="197595" y="211499"/>
                </a:lnTo>
                <a:lnTo>
                  <a:pt x="233379" y="241305"/>
                </a:lnTo>
                <a:lnTo>
                  <a:pt x="265236" y="274939"/>
                </a:lnTo>
                <a:lnTo>
                  <a:pt x="292774" y="312062"/>
                </a:lnTo>
                <a:lnTo>
                  <a:pt x="315602" y="352337"/>
                </a:lnTo>
                <a:lnTo>
                  <a:pt x="333331" y="395428"/>
                </a:lnTo>
                <a:lnTo>
                  <a:pt x="345568" y="440996"/>
                </a:lnTo>
                <a:lnTo>
                  <a:pt x="351923" y="488703"/>
                </a:lnTo>
                <a:lnTo>
                  <a:pt x="352005" y="538213"/>
                </a:lnTo>
                <a:lnTo>
                  <a:pt x="349353" y="555155"/>
                </a:lnTo>
                <a:lnTo>
                  <a:pt x="344939" y="572442"/>
                </a:lnTo>
                <a:lnTo>
                  <a:pt x="340938" y="589544"/>
                </a:lnTo>
                <a:lnTo>
                  <a:pt x="339521" y="605929"/>
                </a:lnTo>
                <a:lnTo>
                  <a:pt x="343554" y="628781"/>
                </a:lnTo>
                <a:lnTo>
                  <a:pt x="351161" y="653140"/>
                </a:lnTo>
                <a:lnTo>
                  <a:pt x="358063" y="678001"/>
                </a:lnTo>
                <a:lnTo>
                  <a:pt x="359981" y="702360"/>
                </a:lnTo>
                <a:lnTo>
                  <a:pt x="457733" y="685673"/>
                </a:lnTo>
                <a:lnTo>
                  <a:pt x="472307" y="641557"/>
                </a:lnTo>
                <a:lnTo>
                  <a:pt x="482515" y="597377"/>
                </a:lnTo>
                <a:lnTo>
                  <a:pt x="488507" y="553326"/>
                </a:lnTo>
                <a:lnTo>
                  <a:pt x="490430" y="509599"/>
                </a:lnTo>
                <a:lnTo>
                  <a:pt x="488437" y="466391"/>
                </a:lnTo>
                <a:lnTo>
                  <a:pt x="482675" y="423897"/>
                </a:lnTo>
                <a:lnTo>
                  <a:pt x="473294" y="382311"/>
                </a:lnTo>
                <a:lnTo>
                  <a:pt x="460444" y="341829"/>
                </a:lnTo>
                <a:lnTo>
                  <a:pt x="444274" y="302645"/>
                </a:lnTo>
                <a:lnTo>
                  <a:pt x="424934" y="264954"/>
                </a:lnTo>
                <a:lnTo>
                  <a:pt x="402574" y="228950"/>
                </a:lnTo>
                <a:lnTo>
                  <a:pt x="377342" y="194829"/>
                </a:lnTo>
                <a:lnTo>
                  <a:pt x="349388" y="162785"/>
                </a:lnTo>
                <a:lnTo>
                  <a:pt x="318863" y="133013"/>
                </a:lnTo>
                <a:lnTo>
                  <a:pt x="285914" y="105708"/>
                </a:lnTo>
                <a:lnTo>
                  <a:pt x="250693" y="81064"/>
                </a:lnTo>
                <a:lnTo>
                  <a:pt x="213347" y="59276"/>
                </a:lnTo>
                <a:lnTo>
                  <a:pt x="174028" y="40540"/>
                </a:lnTo>
                <a:lnTo>
                  <a:pt x="132884" y="25049"/>
                </a:lnTo>
                <a:lnTo>
                  <a:pt x="90065" y="12999"/>
                </a:lnTo>
                <a:lnTo>
                  <a:pt x="45720" y="4584"/>
                </a:lnTo>
                <a:lnTo>
                  <a:pt x="0" y="0"/>
                </a:lnTo>
                <a:close/>
              </a:path>
            </a:pathLst>
          </a:custGeom>
          <a:solidFill>
            <a:srgbClr val="528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0804" y="6223050"/>
            <a:ext cx="943610" cy="1005205"/>
          </a:xfrm>
          <a:custGeom>
            <a:avLst/>
            <a:gdLst/>
            <a:ahLst/>
            <a:cxnLst/>
            <a:rect l="l" t="t" r="r" b="b"/>
            <a:pathLst>
              <a:path w="943610" h="1005204">
                <a:moveTo>
                  <a:pt x="472592" y="75196"/>
                </a:moveTo>
                <a:lnTo>
                  <a:pt x="454050" y="31661"/>
                </a:lnTo>
                <a:lnTo>
                  <a:pt x="417017" y="228"/>
                </a:lnTo>
                <a:lnTo>
                  <a:pt x="393179" y="0"/>
                </a:lnTo>
                <a:lnTo>
                  <a:pt x="363677" y="7442"/>
                </a:lnTo>
                <a:lnTo>
                  <a:pt x="310248" y="28206"/>
                </a:lnTo>
                <a:lnTo>
                  <a:pt x="267766" y="48298"/>
                </a:lnTo>
                <a:lnTo>
                  <a:pt x="228117" y="71704"/>
                </a:lnTo>
                <a:lnTo>
                  <a:pt x="191363" y="98158"/>
                </a:lnTo>
                <a:lnTo>
                  <a:pt x="157581" y="127444"/>
                </a:lnTo>
                <a:lnTo>
                  <a:pt x="126847" y="159334"/>
                </a:lnTo>
                <a:lnTo>
                  <a:pt x="99237" y="193560"/>
                </a:lnTo>
                <a:lnTo>
                  <a:pt x="74828" y="229908"/>
                </a:lnTo>
                <a:lnTo>
                  <a:pt x="53708" y="268135"/>
                </a:lnTo>
                <a:lnTo>
                  <a:pt x="35941" y="308000"/>
                </a:lnTo>
                <a:lnTo>
                  <a:pt x="21615" y="349275"/>
                </a:lnTo>
                <a:lnTo>
                  <a:pt x="10795" y="391706"/>
                </a:lnTo>
                <a:lnTo>
                  <a:pt x="3568" y="435076"/>
                </a:lnTo>
                <a:lnTo>
                  <a:pt x="0" y="479132"/>
                </a:lnTo>
                <a:lnTo>
                  <a:pt x="177" y="523646"/>
                </a:lnTo>
                <a:lnTo>
                  <a:pt x="4178" y="568375"/>
                </a:lnTo>
                <a:lnTo>
                  <a:pt x="12077" y="613092"/>
                </a:lnTo>
                <a:lnTo>
                  <a:pt x="23952" y="657542"/>
                </a:lnTo>
                <a:lnTo>
                  <a:pt x="39878" y="701497"/>
                </a:lnTo>
                <a:lnTo>
                  <a:pt x="70192" y="613219"/>
                </a:lnTo>
                <a:lnTo>
                  <a:pt x="162242" y="632777"/>
                </a:lnTo>
                <a:lnTo>
                  <a:pt x="148412" y="588035"/>
                </a:lnTo>
                <a:lnTo>
                  <a:pt x="140385" y="542290"/>
                </a:lnTo>
                <a:lnTo>
                  <a:pt x="137998" y="496125"/>
                </a:lnTo>
                <a:lnTo>
                  <a:pt x="141109" y="450151"/>
                </a:lnTo>
                <a:lnTo>
                  <a:pt x="149593" y="404952"/>
                </a:lnTo>
                <a:lnTo>
                  <a:pt x="163296" y="361124"/>
                </a:lnTo>
                <a:lnTo>
                  <a:pt x="182079" y="319278"/>
                </a:lnTo>
                <a:lnTo>
                  <a:pt x="205803" y="279996"/>
                </a:lnTo>
                <a:lnTo>
                  <a:pt x="234315" y="243878"/>
                </a:lnTo>
                <a:lnTo>
                  <a:pt x="267474" y="211505"/>
                </a:lnTo>
                <a:lnTo>
                  <a:pt x="305155" y="183502"/>
                </a:lnTo>
                <a:lnTo>
                  <a:pt x="347065" y="161582"/>
                </a:lnTo>
                <a:lnTo>
                  <a:pt x="396875" y="137858"/>
                </a:lnTo>
                <a:lnTo>
                  <a:pt x="442683" y="109880"/>
                </a:lnTo>
                <a:lnTo>
                  <a:pt x="472592" y="75196"/>
                </a:lnTo>
                <a:close/>
              </a:path>
              <a:path w="943610" h="1005204">
                <a:moveTo>
                  <a:pt x="943165" y="793267"/>
                </a:moveTo>
                <a:lnTo>
                  <a:pt x="836828" y="807631"/>
                </a:lnTo>
                <a:lnTo>
                  <a:pt x="820597" y="732104"/>
                </a:lnTo>
                <a:lnTo>
                  <a:pt x="784644" y="767016"/>
                </a:lnTo>
                <a:lnTo>
                  <a:pt x="746480" y="797001"/>
                </a:lnTo>
                <a:lnTo>
                  <a:pt x="706412" y="821956"/>
                </a:lnTo>
                <a:lnTo>
                  <a:pt x="664679" y="841819"/>
                </a:lnTo>
                <a:lnTo>
                  <a:pt x="621588" y="856500"/>
                </a:lnTo>
                <a:lnTo>
                  <a:pt x="577418" y="865911"/>
                </a:lnTo>
                <a:lnTo>
                  <a:pt x="532434" y="869975"/>
                </a:lnTo>
                <a:lnTo>
                  <a:pt x="486918" y="868616"/>
                </a:lnTo>
                <a:lnTo>
                  <a:pt x="441147" y="861745"/>
                </a:lnTo>
                <a:lnTo>
                  <a:pt x="395414" y="849274"/>
                </a:lnTo>
                <a:lnTo>
                  <a:pt x="349986" y="831126"/>
                </a:lnTo>
                <a:lnTo>
                  <a:pt x="305155" y="807224"/>
                </a:lnTo>
                <a:lnTo>
                  <a:pt x="273773" y="781291"/>
                </a:lnTo>
                <a:lnTo>
                  <a:pt x="257568" y="767372"/>
                </a:lnTo>
                <a:lnTo>
                  <a:pt x="240868" y="756805"/>
                </a:lnTo>
                <a:lnTo>
                  <a:pt x="217576" y="748741"/>
                </a:lnTo>
                <a:lnTo>
                  <a:pt x="192557" y="743419"/>
                </a:lnTo>
                <a:lnTo>
                  <a:pt x="167284" y="738581"/>
                </a:lnTo>
                <a:lnTo>
                  <a:pt x="143243" y="731989"/>
                </a:lnTo>
                <a:lnTo>
                  <a:pt x="119253" y="820191"/>
                </a:lnTo>
                <a:lnTo>
                  <a:pt x="150901" y="855218"/>
                </a:lnTo>
                <a:lnTo>
                  <a:pt x="185064" y="886510"/>
                </a:lnTo>
                <a:lnTo>
                  <a:pt x="221449" y="914107"/>
                </a:lnTo>
                <a:lnTo>
                  <a:pt x="259778" y="937996"/>
                </a:lnTo>
                <a:lnTo>
                  <a:pt x="299796" y="958227"/>
                </a:lnTo>
                <a:lnTo>
                  <a:pt x="341210" y="974775"/>
                </a:lnTo>
                <a:lnTo>
                  <a:pt x="383743" y="987679"/>
                </a:lnTo>
                <a:lnTo>
                  <a:pt x="427126" y="996950"/>
                </a:lnTo>
                <a:lnTo>
                  <a:pt x="471093" y="1002601"/>
                </a:lnTo>
                <a:lnTo>
                  <a:pt x="515353" y="1004646"/>
                </a:lnTo>
                <a:lnTo>
                  <a:pt x="559638" y="1003096"/>
                </a:lnTo>
                <a:lnTo>
                  <a:pt x="603669" y="997966"/>
                </a:lnTo>
                <a:lnTo>
                  <a:pt x="647166" y="989279"/>
                </a:lnTo>
                <a:lnTo>
                  <a:pt x="689876" y="977049"/>
                </a:lnTo>
                <a:lnTo>
                  <a:pt x="731494" y="961275"/>
                </a:lnTo>
                <a:lnTo>
                  <a:pt x="771766" y="941984"/>
                </a:lnTo>
                <a:lnTo>
                  <a:pt x="810399" y="919200"/>
                </a:lnTo>
                <a:lnTo>
                  <a:pt x="847140" y="892911"/>
                </a:lnTo>
                <a:lnTo>
                  <a:pt x="881697" y="863155"/>
                </a:lnTo>
                <a:lnTo>
                  <a:pt x="913790" y="829932"/>
                </a:lnTo>
                <a:lnTo>
                  <a:pt x="943165" y="793267"/>
                </a:lnTo>
                <a:close/>
              </a:path>
            </a:pathLst>
          </a:custGeom>
          <a:solidFill>
            <a:srgbClr val="528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07637" y="7262018"/>
            <a:ext cx="1823720" cy="27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marR="5080" indent="-299720">
              <a:lnSpc>
                <a:spcPct val="101299"/>
              </a:lnSpc>
              <a:spcBef>
                <a:spcPts val="95"/>
              </a:spcBef>
            </a:pP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ACHIEVE</a:t>
            </a:r>
            <a:r>
              <a:rPr sz="800" spc="12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SIGNIFICANT</a:t>
            </a:r>
            <a:r>
              <a:rPr sz="800" spc="12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REDUCTIONS </a:t>
            </a: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IN</a:t>
            </a:r>
            <a:r>
              <a:rPr sz="800" spc="7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E0F0F"/>
                </a:solidFill>
                <a:latin typeface="Lucida Sans Unicode"/>
                <a:cs typeface="Lucida Sans Unicode"/>
              </a:rPr>
              <a:t>CARBON</a:t>
            </a:r>
            <a:r>
              <a:rPr sz="800" spc="7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FOOTPRINT.</a:t>
            </a:r>
            <a:endParaRPr sz="8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6176" y="6054788"/>
            <a:ext cx="1185125" cy="11851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9819" y="2249602"/>
            <a:ext cx="1298816" cy="10799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138246" y="3410325"/>
            <a:ext cx="75882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0E0F0F"/>
                </a:solidFill>
                <a:latin typeface="Lucida Sans Unicode"/>
                <a:cs typeface="Lucida Sans Unicode"/>
              </a:rPr>
              <a:t>SOLAR</a:t>
            </a:r>
            <a:r>
              <a:rPr sz="750" spc="12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75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ENERGY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0450" y="3410425"/>
            <a:ext cx="100393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95" dirty="0">
                <a:solidFill>
                  <a:srgbClr val="0E0F0F"/>
                </a:solidFill>
                <a:latin typeface="Lucida Sans Unicode"/>
                <a:cs typeface="Lucida Sans Unicode"/>
              </a:rPr>
              <a:t>WWF</a:t>
            </a:r>
            <a:r>
              <a:rPr sz="750" spc="7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750" dirty="0">
                <a:solidFill>
                  <a:srgbClr val="0E0F0F"/>
                </a:solidFill>
                <a:latin typeface="Lucida Sans Unicode"/>
                <a:cs typeface="Lucida Sans Unicode"/>
              </a:rPr>
              <a:t>GREEN</a:t>
            </a:r>
            <a:r>
              <a:rPr sz="750" spc="75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75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OFFICE</a:t>
            </a:r>
            <a:endParaRPr sz="750">
              <a:latin typeface="Lucida Sans Unicode"/>
              <a:cs typeface="Lucida Sans Unicode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6938" y="2410561"/>
            <a:ext cx="1721106" cy="92854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29245" y="3410325"/>
            <a:ext cx="136144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0E0F0F"/>
                </a:solidFill>
                <a:latin typeface="Lucida Sans Unicode"/>
                <a:cs typeface="Lucida Sans Unicode"/>
              </a:rPr>
              <a:t>FAIR</a:t>
            </a:r>
            <a:r>
              <a:rPr sz="750" spc="5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750" dirty="0">
                <a:solidFill>
                  <a:srgbClr val="0E0F0F"/>
                </a:solidFill>
                <a:latin typeface="Lucida Sans Unicode"/>
                <a:cs typeface="Lucida Sans Unicode"/>
              </a:rPr>
              <a:t>TRADE</a:t>
            </a:r>
            <a:r>
              <a:rPr sz="750" spc="50" dirty="0">
                <a:solidFill>
                  <a:srgbClr val="0E0F0F"/>
                </a:solidFill>
                <a:latin typeface="Lucida Sans Unicode"/>
                <a:cs typeface="Lucida Sans Unicode"/>
              </a:rPr>
              <a:t> </a:t>
            </a:r>
            <a:r>
              <a:rPr sz="750" spc="-10" dirty="0">
                <a:solidFill>
                  <a:srgbClr val="0E0F0F"/>
                </a:solidFill>
                <a:latin typeface="Lucida Sans Unicode"/>
                <a:cs typeface="Lucida Sans Unicode"/>
              </a:rPr>
              <a:t>CERTIFICATION</a:t>
            </a:r>
            <a:endParaRPr sz="75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9423" y="2219197"/>
            <a:ext cx="784169" cy="106932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8192E"/>
                </a:solidFill>
              </a:rPr>
              <a:t>2024</a:t>
            </a:r>
            <a:r>
              <a:rPr spc="-105" dirty="0">
                <a:solidFill>
                  <a:srgbClr val="08192E"/>
                </a:solidFill>
              </a:rPr>
              <a:t> </a:t>
            </a:r>
            <a:r>
              <a:rPr spc="50" dirty="0"/>
              <a:t>ACHIEVEMENTS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8886" y="4528596"/>
            <a:ext cx="203771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0" dirty="0">
                <a:solidFill>
                  <a:srgbClr val="08192E"/>
                </a:solidFill>
                <a:latin typeface="Tahoma"/>
                <a:cs typeface="Tahoma"/>
              </a:rPr>
              <a:t>2025</a:t>
            </a:r>
            <a:r>
              <a:rPr sz="2500" b="1" spc="-114" dirty="0">
                <a:solidFill>
                  <a:srgbClr val="08192E"/>
                </a:solidFill>
                <a:latin typeface="Tahoma"/>
                <a:cs typeface="Tahoma"/>
              </a:rPr>
              <a:t> </a:t>
            </a:r>
            <a:r>
              <a:rPr sz="2500" b="1" spc="80" dirty="0">
                <a:solidFill>
                  <a:srgbClr val="0C4F83"/>
                </a:solidFill>
                <a:latin typeface="Tahoma"/>
                <a:cs typeface="Tahoma"/>
              </a:rPr>
              <a:t>GOALS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5048599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289" y="1335449"/>
            <a:ext cx="2056764" cy="10160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600" spc="-30" dirty="0">
                <a:solidFill>
                  <a:srgbClr val="08192E"/>
                </a:solidFill>
                <a:latin typeface="Verdana"/>
                <a:cs typeface="Verdana"/>
              </a:rPr>
              <a:t>US</a:t>
            </a:r>
            <a:r>
              <a:rPr sz="1600" spc="-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08192E"/>
                </a:solidFill>
                <a:latin typeface="Verdana"/>
                <a:cs typeface="Verdana"/>
              </a:rPr>
              <a:t>Market:</a:t>
            </a:r>
            <a:r>
              <a:rPr sz="1600" spc="-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08192E"/>
                </a:solidFill>
                <a:latin typeface="Verdana"/>
                <a:cs typeface="Verdana"/>
              </a:rPr>
              <a:t>20%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dirty="0">
                <a:solidFill>
                  <a:srgbClr val="08192E"/>
                </a:solidFill>
                <a:latin typeface="Verdana"/>
                <a:cs typeface="Verdana"/>
              </a:rPr>
              <a:t>Europe</a:t>
            </a:r>
            <a:r>
              <a:rPr sz="1600" spc="-50" dirty="0">
                <a:solidFill>
                  <a:srgbClr val="08192E"/>
                </a:solidFill>
                <a:latin typeface="Verdana"/>
                <a:cs typeface="Verdana"/>
              </a:rPr>
              <a:t> Market:</a:t>
            </a:r>
            <a:r>
              <a:rPr sz="1600" spc="-4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08192E"/>
                </a:solidFill>
                <a:latin typeface="Verdana"/>
                <a:cs typeface="Verdana"/>
              </a:rPr>
              <a:t>60%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spc="50" dirty="0">
                <a:solidFill>
                  <a:srgbClr val="08192E"/>
                </a:solidFill>
                <a:latin typeface="Verdana"/>
                <a:cs typeface="Verdana"/>
              </a:rPr>
              <a:t>Middle</a:t>
            </a:r>
            <a:r>
              <a:rPr sz="1600" spc="-12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08192E"/>
                </a:solidFill>
                <a:latin typeface="Verdana"/>
                <a:cs typeface="Verdana"/>
              </a:rPr>
              <a:t>East:</a:t>
            </a:r>
            <a:r>
              <a:rPr sz="1600" spc="-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08192E"/>
                </a:solidFill>
                <a:latin typeface="Verdana"/>
                <a:cs typeface="Verdana"/>
              </a:rPr>
              <a:t>20%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6033" y="2837984"/>
            <a:ext cx="385445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-105" dirty="0">
                <a:solidFill>
                  <a:srgbClr val="106536"/>
                </a:solidFill>
                <a:latin typeface="Verdana"/>
                <a:cs typeface="Verdana"/>
              </a:rPr>
              <a:t>20%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4894" y="6861198"/>
            <a:ext cx="393700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-75" dirty="0">
                <a:solidFill>
                  <a:srgbClr val="1F4691"/>
                </a:solidFill>
                <a:latin typeface="Verdana"/>
                <a:cs typeface="Verdana"/>
              </a:rPr>
              <a:t>60%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8596" y="2837984"/>
            <a:ext cx="385445" cy="235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spc="-105" dirty="0">
                <a:solidFill>
                  <a:srgbClr val="D42138"/>
                </a:solidFill>
                <a:latin typeface="Verdana"/>
                <a:cs typeface="Verdana"/>
              </a:rPr>
              <a:t>20%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39483" y="2880041"/>
            <a:ext cx="3015615" cy="4226560"/>
            <a:chOff x="2239483" y="2880041"/>
            <a:chExt cx="3015615" cy="4226560"/>
          </a:xfrm>
        </p:grpSpPr>
        <p:sp>
          <p:nvSpPr>
            <p:cNvPr id="7" name="object 7"/>
            <p:cNvSpPr/>
            <p:nvPr/>
          </p:nvSpPr>
          <p:spPr>
            <a:xfrm>
              <a:off x="3700687" y="3539668"/>
              <a:ext cx="1268730" cy="1115060"/>
            </a:xfrm>
            <a:custGeom>
              <a:avLst/>
              <a:gdLst/>
              <a:ahLst/>
              <a:cxnLst/>
              <a:rect l="l" t="t" r="r" b="b"/>
              <a:pathLst>
                <a:path w="1268729" h="1115060">
                  <a:moveTo>
                    <a:pt x="0" y="0"/>
                  </a:moveTo>
                  <a:lnTo>
                    <a:pt x="0" y="735558"/>
                  </a:lnTo>
                  <a:lnTo>
                    <a:pt x="51200" y="737336"/>
                  </a:lnTo>
                  <a:lnTo>
                    <a:pt x="101441" y="742592"/>
                  </a:lnTo>
                  <a:lnTo>
                    <a:pt x="150606" y="751207"/>
                  </a:lnTo>
                  <a:lnTo>
                    <a:pt x="198576" y="763063"/>
                  </a:lnTo>
                  <a:lnTo>
                    <a:pt x="245232" y="778042"/>
                  </a:lnTo>
                  <a:lnTo>
                    <a:pt x="290457" y="796024"/>
                  </a:lnTo>
                  <a:lnTo>
                    <a:pt x="334131" y="816893"/>
                  </a:lnTo>
                  <a:lnTo>
                    <a:pt x="376137" y="840528"/>
                  </a:lnTo>
                  <a:lnTo>
                    <a:pt x="416356" y="866813"/>
                  </a:lnTo>
                  <a:lnTo>
                    <a:pt x="454669" y="895628"/>
                  </a:lnTo>
                  <a:lnTo>
                    <a:pt x="490959" y="926856"/>
                  </a:lnTo>
                  <a:lnTo>
                    <a:pt x="525106" y="960377"/>
                  </a:lnTo>
                  <a:lnTo>
                    <a:pt x="556993" y="996074"/>
                  </a:lnTo>
                  <a:lnTo>
                    <a:pt x="586501" y="1033828"/>
                  </a:lnTo>
                  <a:lnTo>
                    <a:pt x="613512" y="1073521"/>
                  </a:lnTo>
                  <a:lnTo>
                    <a:pt x="637908" y="1115034"/>
                  </a:lnTo>
                  <a:lnTo>
                    <a:pt x="1268628" y="735672"/>
                  </a:lnTo>
                  <a:lnTo>
                    <a:pt x="1244364" y="694890"/>
                  </a:lnTo>
                  <a:lnTo>
                    <a:pt x="1218829" y="654975"/>
                  </a:lnTo>
                  <a:lnTo>
                    <a:pt x="1192050" y="615957"/>
                  </a:lnTo>
                  <a:lnTo>
                    <a:pt x="1164055" y="577863"/>
                  </a:lnTo>
                  <a:lnTo>
                    <a:pt x="1134871" y="540722"/>
                  </a:lnTo>
                  <a:lnTo>
                    <a:pt x="1104528" y="504560"/>
                  </a:lnTo>
                  <a:lnTo>
                    <a:pt x="1073053" y="469407"/>
                  </a:lnTo>
                  <a:lnTo>
                    <a:pt x="1040474" y="435290"/>
                  </a:lnTo>
                  <a:lnTo>
                    <a:pt x="1006819" y="402236"/>
                  </a:lnTo>
                  <a:lnTo>
                    <a:pt x="972115" y="370275"/>
                  </a:lnTo>
                  <a:lnTo>
                    <a:pt x="936391" y="339434"/>
                  </a:lnTo>
                  <a:lnTo>
                    <a:pt x="899675" y="309741"/>
                  </a:lnTo>
                  <a:lnTo>
                    <a:pt x="861995" y="281223"/>
                  </a:lnTo>
                  <a:lnTo>
                    <a:pt x="823378" y="253910"/>
                  </a:lnTo>
                  <a:lnTo>
                    <a:pt x="783852" y="227828"/>
                  </a:lnTo>
                  <a:lnTo>
                    <a:pt x="743446" y="203006"/>
                  </a:lnTo>
                  <a:lnTo>
                    <a:pt x="702188" y="179472"/>
                  </a:lnTo>
                  <a:lnTo>
                    <a:pt x="660105" y="157253"/>
                  </a:lnTo>
                  <a:lnTo>
                    <a:pt x="617225" y="136378"/>
                  </a:lnTo>
                  <a:lnTo>
                    <a:pt x="573576" y="116875"/>
                  </a:lnTo>
                  <a:lnTo>
                    <a:pt x="529186" y="98771"/>
                  </a:lnTo>
                  <a:lnTo>
                    <a:pt x="484084" y="82095"/>
                  </a:lnTo>
                  <a:lnTo>
                    <a:pt x="438297" y="66874"/>
                  </a:lnTo>
                  <a:lnTo>
                    <a:pt x="391852" y="53137"/>
                  </a:lnTo>
                  <a:lnTo>
                    <a:pt x="344779" y="40911"/>
                  </a:lnTo>
                  <a:lnTo>
                    <a:pt x="297104" y="30225"/>
                  </a:lnTo>
                  <a:lnTo>
                    <a:pt x="248857" y="21106"/>
                  </a:lnTo>
                  <a:lnTo>
                    <a:pt x="200064" y="13582"/>
                  </a:lnTo>
                  <a:lnTo>
                    <a:pt x="150754" y="7682"/>
                  </a:lnTo>
                  <a:lnTo>
                    <a:pt x="100954" y="3432"/>
                  </a:lnTo>
                  <a:lnTo>
                    <a:pt x="50694" y="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19656" y="3539666"/>
              <a:ext cx="1281430" cy="1118235"/>
            </a:xfrm>
            <a:custGeom>
              <a:avLst/>
              <a:gdLst/>
              <a:ahLst/>
              <a:cxnLst/>
              <a:rect l="l" t="t" r="r" b="b"/>
              <a:pathLst>
                <a:path w="1281429" h="1118235">
                  <a:moveTo>
                    <a:pt x="1281036" y="0"/>
                  </a:moveTo>
                  <a:lnTo>
                    <a:pt x="1229497" y="892"/>
                  </a:lnTo>
                  <a:lnTo>
                    <a:pt x="1178408" y="3548"/>
                  </a:lnTo>
                  <a:lnTo>
                    <a:pt x="1127796" y="7940"/>
                  </a:lnTo>
                  <a:lnTo>
                    <a:pt x="1077692" y="14037"/>
                  </a:lnTo>
                  <a:lnTo>
                    <a:pt x="1028125" y="21811"/>
                  </a:lnTo>
                  <a:lnTo>
                    <a:pt x="979123" y="31231"/>
                  </a:lnTo>
                  <a:lnTo>
                    <a:pt x="930718" y="42269"/>
                  </a:lnTo>
                  <a:lnTo>
                    <a:pt x="882937" y="54895"/>
                  </a:lnTo>
                  <a:lnTo>
                    <a:pt x="835810" y="69080"/>
                  </a:lnTo>
                  <a:lnTo>
                    <a:pt x="789367" y="84794"/>
                  </a:lnTo>
                  <a:lnTo>
                    <a:pt x="743637" y="102008"/>
                  </a:lnTo>
                  <a:lnTo>
                    <a:pt x="698649" y="120692"/>
                  </a:lnTo>
                  <a:lnTo>
                    <a:pt x="654433" y="140818"/>
                  </a:lnTo>
                  <a:lnTo>
                    <a:pt x="611018" y="162355"/>
                  </a:lnTo>
                  <a:lnTo>
                    <a:pt x="568433" y="185274"/>
                  </a:lnTo>
                  <a:lnTo>
                    <a:pt x="526708" y="209546"/>
                  </a:lnTo>
                  <a:lnTo>
                    <a:pt x="485872" y="235142"/>
                  </a:lnTo>
                  <a:lnTo>
                    <a:pt x="445955" y="262032"/>
                  </a:lnTo>
                  <a:lnTo>
                    <a:pt x="406986" y="290186"/>
                  </a:lnTo>
                  <a:lnTo>
                    <a:pt x="368994" y="319576"/>
                  </a:lnTo>
                  <a:lnTo>
                    <a:pt x="332008" y="350171"/>
                  </a:lnTo>
                  <a:lnTo>
                    <a:pt x="296058" y="381943"/>
                  </a:lnTo>
                  <a:lnTo>
                    <a:pt x="261174" y="414862"/>
                  </a:lnTo>
                  <a:lnTo>
                    <a:pt x="227384" y="448898"/>
                  </a:lnTo>
                  <a:lnTo>
                    <a:pt x="194719" y="484023"/>
                  </a:lnTo>
                  <a:lnTo>
                    <a:pt x="163207" y="520207"/>
                  </a:lnTo>
                  <a:lnTo>
                    <a:pt x="132877" y="557420"/>
                  </a:lnTo>
                  <a:lnTo>
                    <a:pt x="103760" y="595633"/>
                  </a:lnTo>
                  <a:lnTo>
                    <a:pt x="75884" y="634817"/>
                  </a:lnTo>
                  <a:lnTo>
                    <a:pt x="49279" y="674942"/>
                  </a:lnTo>
                  <a:lnTo>
                    <a:pt x="23975" y="715978"/>
                  </a:lnTo>
                  <a:lnTo>
                    <a:pt x="0" y="757897"/>
                  </a:lnTo>
                  <a:lnTo>
                    <a:pt x="641756" y="1117701"/>
                  </a:lnTo>
                  <a:lnTo>
                    <a:pt x="666084" y="1075919"/>
                  </a:lnTo>
                  <a:lnTo>
                    <a:pt x="693053" y="1035965"/>
                  </a:lnTo>
                  <a:lnTo>
                    <a:pt x="722545" y="997957"/>
                  </a:lnTo>
                  <a:lnTo>
                    <a:pt x="754440" y="962017"/>
                  </a:lnTo>
                  <a:lnTo>
                    <a:pt x="788617" y="928263"/>
                  </a:lnTo>
                  <a:lnTo>
                    <a:pt x="824958" y="896815"/>
                  </a:lnTo>
                  <a:lnTo>
                    <a:pt x="863342" y="867794"/>
                  </a:lnTo>
                  <a:lnTo>
                    <a:pt x="903651" y="841319"/>
                  </a:lnTo>
                  <a:lnTo>
                    <a:pt x="945764" y="817510"/>
                  </a:lnTo>
                  <a:lnTo>
                    <a:pt x="989562" y="796486"/>
                  </a:lnTo>
                  <a:lnTo>
                    <a:pt x="1034925" y="778369"/>
                  </a:lnTo>
                  <a:lnTo>
                    <a:pt x="1081734" y="763276"/>
                  </a:lnTo>
                  <a:lnTo>
                    <a:pt x="1129869" y="751329"/>
                  </a:lnTo>
                  <a:lnTo>
                    <a:pt x="1179211" y="742647"/>
                  </a:lnTo>
                  <a:lnTo>
                    <a:pt x="1229640" y="737350"/>
                  </a:lnTo>
                  <a:lnTo>
                    <a:pt x="1281036" y="735558"/>
                  </a:lnTo>
                  <a:lnTo>
                    <a:pt x="1281036" y="0"/>
                  </a:lnTo>
                  <a:close/>
                </a:path>
              </a:pathLst>
            </a:custGeom>
            <a:solidFill>
              <a:srgbClr val="D42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9483" y="4275344"/>
              <a:ext cx="2922905" cy="2186940"/>
            </a:xfrm>
            <a:custGeom>
              <a:avLst/>
              <a:gdLst/>
              <a:ahLst/>
              <a:cxnLst/>
              <a:rect l="l" t="t" r="r" b="b"/>
              <a:pathLst>
                <a:path w="2922904" h="2186940">
                  <a:moveTo>
                    <a:pt x="2729826" y="0"/>
                  </a:moveTo>
                  <a:lnTo>
                    <a:pt x="2099106" y="379361"/>
                  </a:lnTo>
                  <a:lnTo>
                    <a:pt x="2121586" y="424353"/>
                  </a:lnTo>
                  <a:lnTo>
                    <a:pt x="2140972" y="471054"/>
                  </a:lnTo>
                  <a:lnTo>
                    <a:pt x="2157133" y="519331"/>
                  </a:lnTo>
                  <a:lnTo>
                    <a:pt x="2169935" y="569050"/>
                  </a:lnTo>
                  <a:lnTo>
                    <a:pt x="2179243" y="620077"/>
                  </a:lnTo>
                  <a:lnTo>
                    <a:pt x="2184927" y="672280"/>
                  </a:lnTo>
                  <a:lnTo>
                    <a:pt x="2186851" y="725525"/>
                  </a:lnTo>
                  <a:lnTo>
                    <a:pt x="2185307" y="773238"/>
                  </a:lnTo>
                  <a:lnTo>
                    <a:pt x="2180740" y="820126"/>
                  </a:lnTo>
                  <a:lnTo>
                    <a:pt x="2173246" y="866095"/>
                  </a:lnTo>
                  <a:lnTo>
                    <a:pt x="2162920" y="911048"/>
                  </a:lnTo>
                  <a:lnTo>
                    <a:pt x="2149857" y="954890"/>
                  </a:lnTo>
                  <a:lnTo>
                    <a:pt x="2134154" y="997526"/>
                  </a:lnTo>
                  <a:lnTo>
                    <a:pt x="2115905" y="1038859"/>
                  </a:lnTo>
                  <a:lnTo>
                    <a:pt x="2095207" y="1078794"/>
                  </a:lnTo>
                  <a:lnTo>
                    <a:pt x="2072155" y="1117236"/>
                  </a:lnTo>
                  <a:lnTo>
                    <a:pt x="2046845" y="1154089"/>
                  </a:lnTo>
                  <a:lnTo>
                    <a:pt x="2019372" y="1189257"/>
                  </a:lnTo>
                  <a:lnTo>
                    <a:pt x="1989831" y="1222645"/>
                  </a:lnTo>
                  <a:lnTo>
                    <a:pt x="1958320" y="1254157"/>
                  </a:lnTo>
                  <a:lnTo>
                    <a:pt x="1924932" y="1283698"/>
                  </a:lnTo>
                  <a:lnTo>
                    <a:pt x="1889765" y="1311171"/>
                  </a:lnTo>
                  <a:lnTo>
                    <a:pt x="1852913" y="1336481"/>
                  </a:lnTo>
                  <a:lnTo>
                    <a:pt x="1814471" y="1359534"/>
                  </a:lnTo>
                  <a:lnTo>
                    <a:pt x="1774537" y="1380232"/>
                  </a:lnTo>
                  <a:lnTo>
                    <a:pt x="1733204" y="1398481"/>
                  </a:lnTo>
                  <a:lnTo>
                    <a:pt x="1690570" y="1414184"/>
                  </a:lnTo>
                  <a:lnTo>
                    <a:pt x="1646728" y="1427247"/>
                  </a:lnTo>
                  <a:lnTo>
                    <a:pt x="1601776" y="1437573"/>
                  </a:lnTo>
                  <a:lnTo>
                    <a:pt x="1555809" y="1445068"/>
                  </a:lnTo>
                  <a:lnTo>
                    <a:pt x="1508922" y="1449634"/>
                  </a:lnTo>
                  <a:lnTo>
                    <a:pt x="1461211" y="1451178"/>
                  </a:lnTo>
                  <a:lnTo>
                    <a:pt x="1413499" y="1449634"/>
                  </a:lnTo>
                  <a:lnTo>
                    <a:pt x="1366612" y="1445068"/>
                  </a:lnTo>
                  <a:lnTo>
                    <a:pt x="1320645" y="1437573"/>
                  </a:lnTo>
                  <a:lnTo>
                    <a:pt x="1275692" y="1427247"/>
                  </a:lnTo>
                  <a:lnTo>
                    <a:pt x="1231851" y="1414184"/>
                  </a:lnTo>
                  <a:lnTo>
                    <a:pt x="1189215" y="1398481"/>
                  </a:lnTo>
                  <a:lnTo>
                    <a:pt x="1147882" y="1380232"/>
                  </a:lnTo>
                  <a:lnTo>
                    <a:pt x="1107947" y="1359534"/>
                  </a:lnTo>
                  <a:lnTo>
                    <a:pt x="1069505" y="1336481"/>
                  </a:lnTo>
                  <a:lnTo>
                    <a:pt x="1032652" y="1311171"/>
                  </a:lnTo>
                  <a:lnTo>
                    <a:pt x="997484" y="1283698"/>
                  </a:lnTo>
                  <a:lnTo>
                    <a:pt x="964096" y="1254157"/>
                  </a:lnTo>
                  <a:lnTo>
                    <a:pt x="932583" y="1222645"/>
                  </a:lnTo>
                  <a:lnTo>
                    <a:pt x="903042" y="1189257"/>
                  </a:lnTo>
                  <a:lnTo>
                    <a:pt x="875569" y="1154089"/>
                  </a:lnTo>
                  <a:lnTo>
                    <a:pt x="850258" y="1117236"/>
                  </a:lnTo>
                  <a:lnTo>
                    <a:pt x="827205" y="1078794"/>
                  </a:lnTo>
                  <a:lnTo>
                    <a:pt x="806506" y="1038859"/>
                  </a:lnTo>
                  <a:lnTo>
                    <a:pt x="788257" y="997526"/>
                  </a:lnTo>
                  <a:lnTo>
                    <a:pt x="772553" y="954890"/>
                  </a:lnTo>
                  <a:lnTo>
                    <a:pt x="759490" y="911048"/>
                  </a:lnTo>
                  <a:lnTo>
                    <a:pt x="749163" y="866095"/>
                  </a:lnTo>
                  <a:lnTo>
                    <a:pt x="741669" y="820126"/>
                  </a:lnTo>
                  <a:lnTo>
                    <a:pt x="737102" y="773238"/>
                  </a:lnTo>
                  <a:lnTo>
                    <a:pt x="735558" y="725525"/>
                  </a:lnTo>
                  <a:lnTo>
                    <a:pt x="737453" y="672731"/>
                  </a:lnTo>
                  <a:lnTo>
                    <a:pt x="743049" y="620964"/>
                  </a:lnTo>
                  <a:lnTo>
                    <a:pt x="752213" y="570351"/>
                  </a:lnTo>
                  <a:lnTo>
                    <a:pt x="764815" y="521023"/>
                  </a:lnTo>
                  <a:lnTo>
                    <a:pt x="780721" y="473107"/>
                  </a:lnTo>
                  <a:lnTo>
                    <a:pt x="799799" y="426732"/>
                  </a:lnTo>
                  <a:lnTo>
                    <a:pt x="821918" y="382028"/>
                  </a:lnTo>
                  <a:lnTo>
                    <a:pt x="180174" y="22225"/>
                  </a:lnTo>
                  <a:lnTo>
                    <a:pt x="157877" y="64363"/>
                  </a:lnTo>
                  <a:lnTo>
                    <a:pt x="136926" y="107302"/>
                  </a:lnTo>
                  <a:lnTo>
                    <a:pt x="117350" y="151012"/>
                  </a:lnTo>
                  <a:lnTo>
                    <a:pt x="99177" y="195466"/>
                  </a:lnTo>
                  <a:lnTo>
                    <a:pt x="82437" y="240635"/>
                  </a:lnTo>
                  <a:lnTo>
                    <a:pt x="67156" y="286492"/>
                  </a:lnTo>
                  <a:lnTo>
                    <a:pt x="53363" y="333009"/>
                  </a:lnTo>
                  <a:lnTo>
                    <a:pt x="41087" y="380157"/>
                  </a:lnTo>
                  <a:lnTo>
                    <a:pt x="30356" y="427909"/>
                  </a:lnTo>
                  <a:lnTo>
                    <a:pt x="21199" y="476236"/>
                  </a:lnTo>
                  <a:lnTo>
                    <a:pt x="13642" y="525111"/>
                  </a:lnTo>
                  <a:lnTo>
                    <a:pt x="7716" y="574505"/>
                  </a:lnTo>
                  <a:lnTo>
                    <a:pt x="3448" y="624391"/>
                  </a:lnTo>
                  <a:lnTo>
                    <a:pt x="866" y="674740"/>
                  </a:lnTo>
                  <a:lnTo>
                    <a:pt x="0" y="725525"/>
                  </a:lnTo>
                  <a:lnTo>
                    <a:pt x="781" y="773758"/>
                  </a:lnTo>
                  <a:lnTo>
                    <a:pt x="3108" y="821601"/>
                  </a:lnTo>
                  <a:lnTo>
                    <a:pt x="6957" y="869028"/>
                  </a:lnTo>
                  <a:lnTo>
                    <a:pt x="12303" y="916017"/>
                  </a:lnTo>
                  <a:lnTo>
                    <a:pt x="19124" y="962542"/>
                  </a:lnTo>
                  <a:lnTo>
                    <a:pt x="27395" y="1008581"/>
                  </a:lnTo>
                  <a:lnTo>
                    <a:pt x="37091" y="1054108"/>
                  </a:lnTo>
                  <a:lnTo>
                    <a:pt x="48189" y="1099100"/>
                  </a:lnTo>
                  <a:lnTo>
                    <a:pt x="60664" y="1143533"/>
                  </a:lnTo>
                  <a:lnTo>
                    <a:pt x="74493" y="1187382"/>
                  </a:lnTo>
                  <a:lnTo>
                    <a:pt x="89651" y="1230625"/>
                  </a:lnTo>
                  <a:lnTo>
                    <a:pt x="106114" y="1273235"/>
                  </a:lnTo>
                  <a:lnTo>
                    <a:pt x="123859" y="1315190"/>
                  </a:lnTo>
                  <a:lnTo>
                    <a:pt x="142861" y="1356466"/>
                  </a:lnTo>
                  <a:lnTo>
                    <a:pt x="163096" y="1397038"/>
                  </a:lnTo>
                  <a:lnTo>
                    <a:pt x="184541" y="1436882"/>
                  </a:lnTo>
                  <a:lnTo>
                    <a:pt x="207170" y="1475974"/>
                  </a:lnTo>
                  <a:lnTo>
                    <a:pt x="230960" y="1514290"/>
                  </a:lnTo>
                  <a:lnTo>
                    <a:pt x="255887" y="1551807"/>
                  </a:lnTo>
                  <a:lnTo>
                    <a:pt x="281927" y="1588499"/>
                  </a:lnTo>
                  <a:lnTo>
                    <a:pt x="309056" y="1624344"/>
                  </a:lnTo>
                  <a:lnTo>
                    <a:pt x="337249" y="1659316"/>
                  </a:lnTo>
                  <a:lnTo>
                    <a:pt x="366483" y="1693392"/>
                  </a:lnTo>
                  <a:lnTo>
                    <a:pt x="396734" y="1726548"/>
                  </a:lnTo>
                  <a:lnTo>
                    <a:pt x="427977" y="1758759"/>
                  </a:lnTo>
                  <a:lnTo>
                    <a:pt x="460188" y="1790002"/>
                  </a:lnTo>
                  <a:lnTo>
                    <a:pt x="493344" y="1820252"/>
                  </a:lnTo>
                  <a:lnTo>
                    <a:pt x="527420" y="1849486"/>
                  </a:lnTo>
                  <a:lnTo>
                    <a:pt x="562392" y="1877680"/>
                  </a:lnTo>
                  <a:lnTo>
                    <a:pt x="598237" y="1904808"/>
                  </a:lnTo>
                  <a:lnTo>
                    <a:pt x="634929" y="1930848"/>
                  </a:lnTo>
                  <a:lnTo>
                    <a:pt x="672445" y="1955776"/>
                  </a:lnTo>
                  <a:lnTo>
                    <a:pt x="710762" y="1979566"/>
                  </a:lnTo>
                  <a:lnTo>
                    <a:pt x="749854" y="2002195"/>
                  </a:lnTo>
                  <a:lnTo>
                    <a:pt x="789698" y="2023639"/>
                  </a:lnTo>
                  <a:lnTo>
                    <a:pt x="830270" y="2043875"/>
                  </a:lnTo>
                  <a:lnTo>
                    <a:pt x="871546" y="2062877"/>
                  </a:lnTo>
                  <a:lnTo>
                    <a:pt x="913501" y="2080621"/>
                  </a:lnTo>
                  <a:lnTo>
                    <a:pt x="956111" y="2097085"/>
                  </a:lnTo>
                  <a:lnTo>
                    <a:pt x="999353" y="2112243"/>
                  </a:lnTo>
                  <a:lnTo>
                    <a:pt x="1043203" y="2126072"/>
                  </a:lnTo>
                  <a:lnTo>
                    <a:pt x="1087636" y="2138547"/>
                  </a:lnTo>
                  <a:lnTo>
                    <a:pt x="1132628" y="2149645"/>
                  </a:lnTo>
                  <a:lnTo>
                    <a:pt x="1178155" y="2159341"/>
                  </a:lnTo>
                  <a:lnTo>
                    <a:pt x="1224194" y="2167612"/>
                  </a:lnTo>
                  <a:lnTo>
                    <a:pt x="1270719" y="2174432"/>
                  </a:lnTo>
                  <a:lnTo>
                    <a:pt x="1317708" y="2179779"/>
                  </a:lnTo>
                  <a:lnTo>
                    <a:pt x="1365135" y="2183628"/>
                  </a:lnTo>
                  <a:lnTo>
                    <a:pt x="1412978" y="2185955"/>
                  </a:lnTo>
                  <a:lnTo>
                    <a:pt x="1461211" y="2186736"/>
                  </a:lnTo>
                  <a:lnTo>
                    <a:pt x="1509443" y="2185955"/>
                  </a:lnTo>
                  <a:lnTo>
                    <a:pt x="1557285" y="2183628"/>
                  </a:lnTo>
                  <a:lnTo>
                    <a:pt x="1604712" y="2179779"/>
                  </a:lnTo>
                  <a:lnTo>
                    <a:pt x="1651699" y="2174432"/>
                  </a:lnTo>
                  <a:lnTo>
                    <a:pt x="1698224" y="2167612"/>
                  </a:lnTo>
                  <a:lnTo>
                    <a:pt x="1744262" y="2159341"/>
                  </a:lnTo>
                  <a:lnTo>
                    <a:pt x="1789789" y="2149645"/>
                  </a:lnTo>
                  <a:lnTo>
                    <a:pt x="1834781" y="2138547"/>
                  </a:lnTo>
                  <a:lnTo>
                    <a:pt x="1879213" y="2126072"/>
                  </a:lnTo>
                  <a:lnTo>
                    <a:pt x="1923062" y="2112243"/>
                  </a:lnTo>
                  <a:lnTo>
                    <a:pt x="1966303" y="2097085"/>
                  </a:lnTo>
                  <a:lnTo>
                    <a:pt x="2008914" y="2080621"/>
                  </a:lnTo>
                  <a:lnTo>
                    <a:pt x="2050868" y="2062877"/>
                  </a:lnTo>
                  <a:lnTo>
                    <a:pt x="2092143" y="2043875"/>
                  </a:lnTo>
                  <a:lnTo>
                    <a:pt x="2132715" y="2023639"/>
                  </a:lnTo>
                  <a:lnTo>
                    <a:pt x="2172559" y="2002195"/>
                  </a:lnTo>
                  <a:lnTo>
                    <a:pt x="2211650" y="1979566"/>
                  </a:lnTo>
                  <a:lnTo>
                    <a:pt x="2249967" y="1955776"/>
                  </a:lnTo>
                  <a:lnTo>
                    <a:pt x="2287483" y="1930848"/>
                  </a:lnTo>
                  <a:lnTo>
                    <a:pt x="2324175" y="1904808"/>
                  </a:lnTo>
                  <a:lnTo>
                    <a:pt x="2360019" y="1877680"/>
                  </a:lnTo>
                  <a:lnTo>
                    <a:pt x="2394991" y="1849486"/>
                  </a:lnTo>
                  <a:lnTo>
                    <a:pt x="2429067" y="1820252"/>
                  </a:lnTo>
                  <a:lnTo>
                    <a:pt x="2462222" y="1790002"/>
                  </a:lnTo>
                  <a:lnTo>
                    <a:pt x="2494433" y="1758759"/>
                  </a:lnTo>
                  <a:lnTo>
                    <a:pt x="2525676" y="1726548"/>
                  </a:lnTo>
                  <a:lnTo>
                    <a:pt x="2555927" y="1693392"/>
                  </a:lnTo>
                  <a:lnTo>
                    <a:pt x="2585160" y="1659316"/>
                  </a:lnTo>
                  <a:lnTo>
                    <a:pt x="2613354" y="1624344"/>
                  </a:lnTo>
                  <a:lnTo>
                    <a:pt x="2640482" y="1588499"/>
                  </a:lnTo>
                  <a:lnTo>
                    <a:pt x="2666522" y="1551807"/>
                  </a:lnTo>
                  <a:lnTo>
                    <a:pt x="2691449" y="1514290"/>
                  </a:lnTo>
                  <a:lnTo>
                    <a:pt x="2715239" y="1475974"/>
                  </a:lnTo>
                  <a:lnTo>
                    <a:pt x="2737868" y="1436882"/>
                  </a:lnTo>
                  <a:lnTo>
                    <a:pt x="2759313" y="1397038"/>
                  </a:lnTo>
                  <a:lnTo>
                    <a:pt x="2779548" y="1356466"/>
                  </a:lnTo>
                  <a:lnTo>
                    <a:pt x="2798550" y="1315190"/>
                  </a:lnTo>
                  <a:lnTo>
                    <a:pt x="2816294" y="1273235"/>
                  </a:lnTo>
                  <a:lnTo>
                    <a:pt x="2832758" y="1230625"/>
                  </a:lnTo>
                  <a:lnTo>
                    <a:pt x="2847916" y="1187382"/>
                  </a:lnTo>
                  <a:lnTo>
                    <a:pt x="2861745" y="1143533"/>
                  </a:lnTo>
                  <a:lnTo>
                    <a:pt x="2874220" y="1099100"/>
                  </a:lnTo>
                  <a:lnTo>
                    <a:pt x="2885318" y="1054108"/>
                  </a:lnTo>
                  <a:lnTo>
                    <a:pt x="2895014" y="1008581"/>
                  </a:lnTo>
                  <a:lnTo>
                    <a:pt x="2903285" y="962542"/>
                  </a:lnTo>
                  <a:lnTo>
                    <a:pt x="2910105" y="916017"/>
                  </a:lnTo>
                  <a:lnTo>
                    <a:pt x="2915452" y="869028"/>
                  </a:lnTo>
                  <a:lnTo>
                    <a:pt x="2919301" y="821601"/>
                  </a:lnTo>
                  <a:lnTo>
                    <a:pt x="2921628" y="773758"/>
                  </a:lnTo>
                  <a:lnTo>
                    <a:pt x="2922409" y="725525"/>
                  </a:lnTo>
                  <a:lnTo>
                    <a:pt x="2921480" y="672937"/>
                  </a:lnTo>
                  <a:lnTo>
                    <a:pt x="2918714" y="620816"/>
                  </a:lnTo>
                  <a:lnTo>
                    <a:pt x="2914142" y="569195"/>
                  </a:lnTo>
                  <a:lnTo>
                    <a:pt x="2907796" y="518103"/>
                  </a:lnTo>
                  <a:lnTo>
                    <a:pt x="2899706" y="467573"/>
                  </a:lnTo>
                  <a:lnTo>
                    <a:pt x="2889905" y="417635"/>
                  </a:lnTo>
                  <a:lnTo>
                    <a:pt x="2878423" y="368321"/>
                  </a:lnTo>
                  <a:lnTo>
                    <a:pt x="2865292" y="319662"/>
                  </a:lnTo>
                  <a:lnTo>
                    <a:pt x="2850543" y="271688"/>
                  </a:lnTo>
                  <a:lnTo>
                    <a:pt x="2834207" y="224432"/>
                  </a:lnTo>
                  <a:lnTo>
                    <a:pt x="2816316" y="177924"/>
                  </a:lnTo>
                  <a:lnTo>
                    <a:pt x="2796902" y="132196"/>
                  </a:lnTo>
                  <a:lnTo>
                    <a:pt x="2775994" y="87278"/>
                  </a:lnTo>
                  <a:lnTo>
                    <a:pt x="2753625" y="43202"/>
                  </a:lnTo>
                  <a:lnTo>
                    <a:pt x="2729826" y="0"/>
                  </a:lnTo>
                  <a:close/>
                </a:path>
              </a:pathLst>
            </a:custGeom>
            <a:solidFill>
              <a:srgbClr val="1F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49507" y="2984134"/>
              <a:ext cx="873125" cy="1200785"/>
            </a:xfrm>
            <a:custGeom>
              <a:avLst/>
              <a:gdLst/>
              <a:ahLst/>
              <a:cxnLst/>
              <a:rect l="l" t="t" r="r" b="b"/>
              <a:pathLst>
                <a:path w="873125" h="1200785">
                  <a:moveTo>
                    <a:pt x="0" y="1200442"/>
                  </a:moveTo>
                  <a:lnTo>
                    <a:pt x="0" y="0"/>
                  </a:lnTo>
                  <a:lnTo>
                    <a:pt x="873048" y="0"/>
                  </a:lnTo>
                </a:path>
              </a:pathLst>
            </a:custGeom>
            <a:ln w="25400">
              <a:solidFill>
                <a:srgbClr val="1065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568" y="2880041"/>
              <a:ext cx="187096" cy="2081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63364" y="5801775"/>
              <a:ext cx="873125" cy="1200785"/>
            </a:xfrm>
            <a:custGeom>
              <a:avLst/>
              <a:gdLst/>
              <a:ahLst/>
              <a:cxnLst/>
              <a:rect l="l" t="t" r="r" b="b"/>
              <a:pathLst>
                <a:path w="873125" h="1200784">
                  <a:moveTo>
                    <a:pt x="873048" y="0"/>
                  </a:moveTo>
                  <a:lnTo>
                    <a:pt x="873048" y="1200442"/>
                  </a:lnTo>
                  <a:lnTo>
                    <a:pt x="0" y="1200442"/>
                  </a:lnTo>
                </a:path>
              </a:pathLst>
            </a:custGeom>
            <a:ln w="25400">
              <a:solidFill>
                <a:srgbClr val="1F46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1256" y="6898120"/>
              <a:ext cx="187096" cy="2081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35186" y="2984134"/>
              <a:ext cx="873125" cy="1200785"/>
            </a:xfrm>
            <a:custGeom>
              <a:avLst/>
              <a:gdLst/>
              <a:ahLst/>
              <a:cxnLst/>
              <a:rect l="l" t="t" r="r" b="b"/>
              <a:pathLst>
                <a:path w="873125" h="1200785">
                  <a:moveTo>
                    <a:pt x="873048" y="1200442"/>
                  </a:moveTo>
                  <a:lnTo>
                    <a:pt x="873048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D42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078" y="2880041"/>
              <a:ext cx="187096" cy="2081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512773"/>
            <a:ext cx="7559992" cy="317922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solidFill>
                  <a:srgbClr val="08192E"/>
                </a:solidFill>
              </a:rPr>
              <a:t>MARKET</a:t>
            </a:r>
            <a:r>
              <a:rPr spc="-25" dirty="0">
                <a:solidFill>
                  <a:srgbClr val="08192E"/>
                </a:solidFill>
              </a:rPr>
              <a:t> </a:t>
            </a:r>
            <a:r>
              <a:rPr spc="55" dirty="0"/>
              <a:t>SEGMENTS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7559992" y="0"/>
                </a:moveTo>
                <a:lnTo>
                  <a:pt x="0" y="0"/>
                </a:lnTo>
                <a:lnTo>
                  <a:pt x="0" y="10692003"/>
                </a:lnTo>
                <a:lnTo>
                  <a:pt x="7559992" y="10692003"/>
                </a:lnTo>
                <a:lnTo>
                  <a:pt x="7559992" y="0"/>
                </a:lnTo>
                <a:close/>
              </a:path>
            </a:pathLst>
          </a:custGeom>
          <a:solidFill>
            <a:srgbClr val="081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5355" y="9980338"/>
            <a:ext cx="6466840" cy="5124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95"/>
              </a:spcBef>
              <a:tabLst>
                <a:tab pos="2969260" algn="l"/>
              </a:tabLst>
            </a:pP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Website: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www.denimcrafts.com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	Phone: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30" dirty="0">
                <a:solidFill>
                  <a:srgbClr val="FFFFFF"/>
                </a:solidFill>
                <a:latin typeface="Verdana"/>
                <a:cs typeface="Verdana"/>
              </a:rPr>
              <a:t>+92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9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369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Verdana"/>
                <a:cs typeface="Verdana"/>
              </a:rPr>
              <a:t>63175-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11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Factory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Address: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Plot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20" dirty="0">
                <a:solidFill>
                  <a:srgbClr val="FFFFFF"/>
                </a:solidFill>
                <a:latin typeface="Verdana"/>
                <a:cs typeface="Verdana"/>
              </a:rPr>
              <a:t>8/12-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A,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Sector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55" dirty="0">
                <a:solidFill>
                  <a:srgbClr val="FFFFFF"/>
                </a:solidFill>
                <a:latin typeface="Verdana"/>
                <a:cs typeface="Verdana"/>
              </a:rPr>
              <a:t>12-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North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Karachi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Industrial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Area,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Karachi,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Pakistan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990" y="444500"/>
            <a:ext cx="6704037" cy="725921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13253" y="8483861"/>
            <a:ext cx="269240" cy="592455"/>
          </a:xfrm>
          <a:custGeom>
            <a:avLst/>
            <a:gdLst/>
            <a:ahLst/>
            <a:cxnLst/>
            <a:rect l="l" t="t" r="r" b="b"/>
            <a:pathLst>
              <a:path w="269239" h="592454">
                <a:moveTo>
                  <a:pt x="123024" y="0"/>
                </a:moveTo>
                <a:lnTo>
                  <a:pt x="103974" y="0"/>
                </a:lnTo>
                <a:lnTo>
                  <a:pt x="103974" y="86258"/>
                </a:lnTo>
                <a:lnTo>
                  <a:pt x="121424" y="86258"/>
                </a:lnTo>
                <a:lnTo>
                  <a:pt x="136554" y="87336"/>
                </a:lnTo>
                <a:lnTo>
                  <a:pt x="173814" y="112911"/>
                </a:lnTo>
                <a:lnTo>
                  <a:pt x="180962" y="155270"/>
                </a:lnTo>
                <a:lnTo>
                  <a:pt x="180962" y="437045"/>
                </a:lnTo>
                <a:lnTo>
                  <a:pt x="173139" y="480711"/>
                </a:lnTo>
                <a:lnTo>
                  <a:pt x="136180" y="505054"/>
                </a:lnTo>
                <a:lnTo>
                  <a:pt x="121424" y="506056"/>
                </a:lnTo>
                <a:lnTo>
                  <a:pt x="103974" y="506056"/>
                </a:lnTo>
                <a:lnTo>
                  <a:pt x="103974" y="592302"/>
                </a:lnTo>
                <a:lnTo>
                  <a:pt x="115874" y="592302"/>
                </a:lnTo>
                <a:lnTo>
                  <a:pt x="150600" y="589787"/>
                </a:lnTo>
                <a:lnTo>
                  <a:pt x="206955" y="569665"/>
                </a:lnTo>
                <a:lnTo>
                  <a:pt x="246291" y="528644"/>
                </a:lnTo>
                <a:lnTo>
                  <a:pt x="266531" y="467027"/>
                </a:lnTo>
                <a:lnTo>
                  <a:pt x="269062" y="428828"/>
                </a:lnTo>
                <a:lnTo>
                  <a:pt x="269062" y="155270"/>
                </a:lnTo>
                <a:lnTo>
                  <a:pt x="259537" y="90782"/>
                </a:lnTo>
                <a:lnTo>
                  <a:pt x="230962" y="41897"/>
                </a:lnTo>
                <a:lnTo>
                  <a:pt x="198217" y="16945"/>
                </a:lnTo>
                <a:lnTo>
                  <a:pt x="154765" y="2673"/>
                </a:lnTo>
                <a:lnTo>
                  <a:pt x="139093" y="668"/>
                </a:lnTo>
                <a:lnTo>
                  <a:pt x="123024" y="0"/>
                </a:lnTo>
                <a:close/>
              </a:path>
              <a:path w="269239" h="592454">
                <a:moveTo>
                  <a:pt x="88099" y="0"/>
                </a:moveTo>
                <a:lnTo>
                  <a:pt x="0" y="0"/>
                </a:lnTo>
                <a:lnTo>
                  <a:pt x="0" y="592302"/>
                </a:lnTo>
                <a:lnTo>
                  <a:pt x="88099" y="592302"/>
                </a:lnTo>
                <a:lnTo>
                  <a:pt x="88099" y="0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0554" y="8483472"/>
            <a:ext cx="577215" cy="593090"/>
          </a:xfrm>
          <a:custGeom>
            <a:avLst/>
            <a:gdLst/>
            <a:ahLst/>
            <a:cxnLst/>
            <a:rect l="l" t="t" r="r" b="b"/>
            <a:pathLst>
              <a:path w="577214" h="593090">
                <a:moveTo>
                  <a:pt x="217474" y="251460"/>
                </a:moveTo>
                <a:lnTo>
                  <a:pt x="88099" y="251460"/>
                </a:lnTo>
                <a:lnTo>
                  <a:pt x="88099" y="0"/>
                </a:lnTo>
                <a:lnTo>
                  <a:pt x="0" y="0"/>
                </a:lnTo>
                <a:lnTo>
                  <a:pt x="0" y="251460"/>
                </a:lnTo>
                <a:lnTo>
                  <a:pt x="0" y="337820"/>
                </a:lnTo>
                <a:lnTo>
                  <a:pt x="0" y="593090"/>
                </a:lnTo>
                <a:lnTo>
                  <a:pt x="88099" y="593090"/>
                </a:lnTo>
                <a:lnTo>
                  <a:pt x="88099" y="337820"/>
                </a:lnTo>
                <a:lnTo>
                  <a:pt x="217474" y="337820"/>
                </a:lnTo>
                <a:lnTo>
                  <a:pt x="217474" y="251460"/>
                </a:lnTo>
                <a:close/>
              </a:path>
              <a:path w="577214" h="593090">
                <a:moveTo>
                  <a:pt x="246049" y="501510"/>
                </a:moveTo>
                <a:lnTo>
                  <a:pt x="103974" y="501510"/>
                </a:lnTo>
                <a:lnTo>
                  <a:pt x="103974" y="592696"/>
                </a:lnTo>
                <a:lnTo>
                  <a:pt x="246049" y="592696"/>
                </a:lnTo>
                <a:lnTo>
                  <a:pt x="246049" y="501510"/>
                </a:lnTo>
                <a:close/>
              </a:path>
              <a:path w="577214" h="593090">
                <a:moveTo>
                  <a:pt x="246049" y="393"/>
                </a:moveTo>
                <a:lnTo>
                  <a:pt x="103962" y="393"/>
                </a:lnTo>
                <a:lnTo>
                  <a:pt x="103962" y="86652"/>
                </a:lnTo>
                <a:lnTo>
                  <a:pt x="246049" y="86652"/>
                </a:lnTo>
                <a:lnTo>
                  <a:pt x="246049" y="393"/>
                </a:lnTo>
                <a:close/>
              </a:path>
              <a:path w="577214" h="593090">
                <a:moveTo>
                  <a:pt x="473036" y="294500"/>
                </a:moveTo>
                <a:lnTo>
                  <a:pt x="458444" y="252590"/>
                </a:lnTo>
                <a:lnTo>
                  <a:pt x="370649" y="393"/>
                </a:lnTo>
                <a:lnTo>
                  <a:pt x="287312" y="393"/>
                </a:lnTo>
                <a:lnTo>
                  <a:pt x="287312" y="592696"/>
                </a:lnTo>
                <a:lnTo>
                  <a:pt x="375412" y="592696"/>
                </a:lnTo>
                <a:lnTo>
                  <a:pt x="375412" y="252590"/>
                </a:lnTo>
                <a:lnTo>
                  <a:pt x="473036" y="530263"/>
                </a:lnTo>
                <a:lnTo>
                  <a:pt x="473036" y="294500"/>
                </a:lnTo>
                <a:close/>
              </a:path>
              <a:path w="577214" h="593090">
                <a:moveTo>
                  <a:pt x="577011" y="393"/>
                </a:moveTo>
                <a:lnTo>
                  <a:pt x="488911" y="393"/>
                </a:lnTo>
                <a:lnTo>
                  <a:pt x="488911" y="576275"/>
                </a:lnTo>
                <a:lnTo>
                  <a:pt x="493674" y="590232"/>
                </a:lnTo>
                <a:lnTo>
                  <a:pt x="494461" y="592696"/>
                </a:lnTo>
                <a:lnTo>
                  <a:pt x="577011" y="592696"/>
                </a:lnTo>
                <a:lnTo>
                  <a:pt x="577011" y="393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7578" y="8483866"/>
            <a:ext cx="88265" cy="592455"/>
          </a:xfrm>
          <a:custGeom>
            <a:avLst/>
            <a:gdLst/>
            <a:ahLst/>
            <a:cxnLst/>
            <a:rect l="l" t="t" r="r" b="b"/>
            <a:pathLst>
              <a:path w="88264" h="592454">
                <a:moveTo>
                  <a:pt x="88099" y="0"/>
                </a:moveTo>
                <a:lnTo>
                  <a:pt x="0" y="0"/>
                </a:lnTo>
                <a:lnTo>
                  <a:pt x="0" y="592302"/>
                </a:lnTo>
                <a:lnTo>
                  <a:pt x="88099" y="592302"/>
                </a:lnTo>
                <a:lnTo>
                  <a:pt x="88099" y="0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6313" y="8483862"/>
            <a:ext cx="372745" cy="592455"/>
          </a:xfrm>
          <a:custGeom>
            <a:avLst/>
            <a:gdLst/>
            <a:ahLst/>
            <a:cxnLst/>
            <a:rect l="l" t="t" r="r" b="b"/>
            <a:pathLst>
              <a:path w="372745" h="592454">
                <a:moveTo>
                  <a:pt x="372249" y="0"/>
                </a:moveTo>
                <a:lnTo>
                  <a:pt x="287324" y="0"/>
                </a:lnTo>
                <a:lnTo>
                  <a:pt x="284149" y="9855"/>
                </a:lnTo>
                <a:lnTo>
                  <a:pt x="284149" y="592302"/>
                </a:lnTo>
                <a:lnTo>
                  <a:pt x="372249" y="592302"/>
                </a:lnTo>
                <a:lnTo>
                  <a:pt x="372249" y="0"/>
                </a:lnTo>
                <a:close/>
              </a:path>
              <a:path w="372745" h="592454">
                <a:moveTo>
                  <a:pt x="0" y="73939"/>
                </a:moveTo>
                <a:lnTo>
                  <a:pt x="0" y="592302"/>
                </a:lnTo>
                <a:lnTo>
                  <a:pt x="88099" y="592302"/>
                </a:lnTo>
                <a:lnTo>
                  <a:pt x="88099" y="294106"/>
                </a:lnTo>
                <a:lnTo>
                  <a:pt x="0" y="73939"/>
                </a:lnTo>
                <a:close/>
              </a:path>
              <a:path w="372745" h="592454">
                <a:moveTo>
                  <a:pt x="83337" y="0"/>
                </a:moveTo>
                <a:lnTo>
                  <a:pt x="0" y="0"/>
                </a:lnTo>
                <a:lnTo>
                  <a:pt x="0" y="30391"/>
                </a:lnTo>
                <a:lnTo>
                  <a:pt x="185724" y="497014"/>
                </a:lnTo>
                <a:lnTo>
                  <a:pt x="267474" y="290817"/>
                </a:lnTo>
                <a:lnTo>
                  <a:pt x="267474" y="282600"/>
                </a:lnTo>
                <a:lnTo>
                  <a:pt x="185724" y="282600"/>
                </a:lnTo>
                <a:lnTo>
                  <a:pt x="83337" y="0"/>
                </a:lnTo>
                <a:close/>
              </a:path>
              <a:path w="372745" h="592454">
                <a:moveTo>
                  <a:pt x="267474" y="55041"/>
                </a:moveTo>
                <a:lnTo>
                  <a:pt x="185724" y="282600"/>
                </a:lnTo>
                <a:lnTo>
                  <a:pt x="267474" y="282600"/>
                </a:lnTo>
                <a:lnTo>
                  <a:pt x="267474" y="55041"/>
                </a:lnTo>
                <a:close/>
              </a:path>
            </a:pathLst>
          </a:custGeom>
          <a:solidFill>
            <a:srgbClr val="0A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7452" y="8479752"/>
            <a:ext cx="962025" cy="601980"/>
          </a:xfrm>
          <a:custGeom>
            <a:avLst/>
            <a:gdLst/>
            <a:ahLst/>
            <a:cxnLst/>
            <a:rect l="l" t="t" r="r" b="b"/>
            <a:pathLst>
              <a:path w="962025" h="601979">
                <a:moveTo>
                  <a:pt x="126199" y="0"/>
                </a:moveTo>
                <a:lnTo>
                  <a:pt x="77381" y="11099"/>
                </a:lnTo>
                <a:lnTo>
                  <a:pt x="37299" y="39433"/>
                </a:lnTo>
                <a:lnTo>
                  <a:pt x="14833" y="71488"/>
                </a:lnTo>
                <a:lnTo>
                  <a:pt x="2374" y="110096"/>
                </a:lnTo>
                <a:lnTo>
                  <a:pt x="0" y="138023"/>
                </a:lnTo>
                <a:lnTo>
                  <a:pt x="0" y="460057"/>
                </a:lnTo>
                <a:lnTo>
                  <a:pt x="11112" y="525360"/>
                </a:lnTo>
                <a:lnTo>
                  <a:pt x="44450" y="571779"/>
                </a:lnTo>
                <a:lnTo>
                  <a:pt x="86118" y="593953"/>
                </a:lnTo>
                <a:lnTo>
                  <a:pt x="126199" y="601357"/>
                </a:lnTo>
                <a:lnTo>
                  <a:pt x="126199" y="510159"/>
                </a:lnTo>
                <a:lnTo>
                  <a:pt x="109524" y="504825"/>
                </a:lnTo>
                <a:lnTo>
                  <a:pt x="97624" y="493737"/>
                </a:lnTo>
                <a:lnTo>
                  <a:pt x="90474" y="476897"/>
                </a:lnTo>
                <a:lnTo>
                  <a:pt x="88099" y="454304"/>
                </a:lnTo>
                <a:lnTo>
                  <a:pt x="88099" y="155270"/>
                </a:lnTo>
                <a:lnTo>
                  <a:pt x="93002" y="116624"/>
                </a:lnTo>
                <a:lnTo>
                  <a:pt x="126199" y="91198"/>
                </a:lnTo>
                <a:lnTo>
                  <a:pt x="126199" y="0"/>
                </a:lnTo>
                <a:close/>
              </a:path>
              <a:path w="962025" h="601979">
                <a:moveTo>
                  <a:pt x="269062" y="445262"/>
                </a:moveTo>
                <a:lnTo>
                  <a:pt x="180962" y="445262"/>
                </a:lnTo>
                <a:lnTo>
                  <a:pt x="180962" y="455117"/>
                </a:lnTo>
                <a:lnTo>
                  <a:pt x="180708" y="462572"/>
                </a:lnTo>
                <a:lnTo>
                  <a:pt x="163106" y="500710"/>
                </a:lnTo>
                <a:lnTo>
                  <a:pt x="142074" y="510159"/>
                </a:lnTo>
                <a:lnTo>
                  <a:pt x="142074" y="601357"/>
                </a:lnTo>
                <a:lnTo>
                  <a:pt x="190093" y="589026"/>
                </a:lnTo>
                <a:lnTo>
                  <a:pt x="230174" y="559447"/>
                </a:lnTo>
                <a:lnTo>
                  <a:pt x="253085" y="526656"/>
                </a:lnTo>
                <a:lnTo>
                  <a:pt x="266484" y="488607"/>
                </a:lnTo>
                <a:lnTo>
                  <a:pt x="269062" y="462572"/>
                </a:lnTo>
                <a:lnTo>
                  <a:pt x="269062" y="445262"/>
                </a:lnTo>
                <a:close/>
              </a:path>
              <a:path w="962025" h="601979">
                <a:moveTo>
                  <a:pt x="269062" y="142951"/>
                </a:moveTo>
                <a:lnTo>
                  <a:pt x="263474" y="99669"/>
                </a:lnTo>
                <a:lnTo>
                  <a:pt x="247129" y="61620"/>
                </a:lnTo>
                <a:lnTo>
                  <a:pt x="212305" y="23583"/>
                </a:lnTo>
                <a:lnTo>
                  <a:pt x="167868" y="3454"/>
                </a:lnTo>
                <a:lnTo>
                  <a:pt x="142074" y="0"/>
                </a:lnTo>
                <a:lnTo>
                  <a:pt x="142074" y="91198"/>
                </a:lnTo>
                <a:lnTo>
                  <a:pt x="151028" y="93687"/>
                </a:lnTo>
                <a:lnTo>
                  <a:pt x="158838" y="97878"/>
                </a:lnTo>
                <a:lnTo>
                  <a:pt x="180340" y="138201"/>
                </a:lnTo>
                <a:lnTo>
                  <a:pt x="180962" y="147878"/>
                </a:lnTo>
                <a:lnTo>
                  <a:pt x="180962" y="156095"/>
                </a:lnTo>
                <a:lnTo>
                  <a:pt x="269062" y="156095"/>
                </a:lnTo>
                <a:lnTo>
                  <a:pt x="269062" y="142951"/>
                </a:lnTo>
                <a:close/>
              </a:path>
              <a:path w="962025" h="601979">
                <a:moveTo>
                  <a:pt x="400011" y="4127"/>
                </a:moveTo>
                <a:lnTo>
                  <a:pt x="311912" y="4127"/>
                </a:lnTo>
                <a:lnTo>
                  <a:pt x="311912" y="596430"/>
                </a:lnTo>
                <a:lnTo>
                  <a:pt x="400011" y="596430"/>
                </a:lnTo>
                <a:lnTo>
                  <a:pt x="400011" y="4127"/>
                </a:lnTo>
                <a:close/>
              </a:path>
              <a:path w="962025" h="601979">
                <a:moveTo>
                  <a:pt x="597649" y="596430"/>
                </a:moveTo>
                <a:lnTo>
                  <a:pt x="503986" y="342582"/>
                </a:lnTo>
                <a:lnTo>
                  <a:pt x="520153" y="333946"/>
                </a:lnTo>
                <a:lnTo>
                  <a:pt x="534543" y="322859"/>
                </a:lnTo>
                <a:lnTo>
                  <a:pt x="561390" y="287121"/>
                </a:lnTo>
                <a:lnTo>
                  <a:pt x="575894" y="249707"/>
                </a:lnTo>
                <a:lnTo>
                  <a:pt x="581317" y="207010"/>
                </a:lnTo>
                <a:lnTo>
                  <a:pt x="581647" y="167627"/>
                </a:lnTo>
                <a:lnTo>
                  <a:pt x="581279" y="155384"/>
                </a:lnTo>
                <a:lnTo>
                  <a:pt x="580771" y="146240"/>
                </a:lnTo>
                <a:lnTo>
                  <a:pt x="580656" y="144018"/>
                </a:lnTo>
                <a:lnTo>
                  <a:pt x="575259" y="105854"/>
                </a:lnTo>
                <a:lnTo>
                  <a:pt x="561136" y="70256"/>
                </a:lnTo>
                <a:lnTo>
                  <a:pt x="533082" y="36487"/>
                </a:lnTo>
                <a:lnTo>
                  <a:pt x="498043" y="14389"/>
                </a:lnTo>
                <a:lnTo>
                  <a:pt x="454063" y="4762"/>
                </a:lnTo>
                <a:lnTo>
                  <a:pt x="436524" y="4127"/>
                </a:lnTo>
                <a:lnTo>
                  <a:pt x="415886" y="4127"/>
                </a:lnTo>
                <a:lnTo>
                  <a:pt x="415886" y="90385"/>
                </a:lnTo>
                <a:lnTo>
                  <a:pt x="438111" y="90385"/>
                </a:lnTo>
                <a:lnTo>
                  <a:pt x="456857" y="92075"/>
                </a:lnTo>
                <a:lnTo>
                  <a:pt x="490499" y="117487"/>
                </a:lnTo>
                <a:lnTo>
                  <a:pt x="498233" y="162877"/>
                </a:lnTo>
                <a:lnTo>
                  <a:pt x="498360" y="191947"/>
                </a:lnTo>
                <a:lnTo>
                  <a:pt x="498208" y="198716"/>
                </a:lnTo>
                <a:lnTo>
                  <a:pt x="498144" y="201701"/>
                </a:lnTo>
                <a:lnTo>
                  <a:pt x="492785" y="240995"/>
                </a:lnTo>
                <a:lnTo>
                  <a:pt x="455968" y="268033"/>
                </a:lnTo>
                <a:lnTo>
                  <a:pt x="434936" y="269468"/>
                </a:lnTo>
                <a:lnTo>
                  <a:pt x="415886" y="269468"/>
                </a:lnTo>
                <a:lnTo>
                  <a:pt x="415886" y="347510"/>
                </a:lnTo>
                <a:lnTo>
                  <a:pt x="504786" y="596430"/>
                </a:lnTo>
                <a:lnTo>
                  <a:pt x="597649" y="596430"/>
                </a:lnTo>
                <a:close/>
              </a:path>
              <a:path w="962025" h="601979">
                <a:moveTo>
                  <a:pt x="834174" y="474027"/>
                </a:moveTo>
                <a:lnTo>
                  <a:pt x="818299" y="387769"/>
                </a:lnTo>
                <a:lnTo>
                  <a:pt x="761161" y="387769"/>
                </a:lnTo>
                <a:lnTo>
                  <a:pt x="788936" y="234962"/>
                </a:lnTo>
                <a:lnTo>
                  <a:pt x="752424" y="43548"/>
                </a:lnTo>
                <a:lnTo>
                  <a:pt x="633374" y="596430"/>
                </a:lnTo>
                <a:lnTo>
                  <a:pt x="721474" y="596430"/>
                </a:lnTo>
                <a:lnTo>
                  <a:pt x="746074" y="474027"/>
                </a:lnTo>
                <a:lnTo>
                  <a:pt x="834174" y="474027"/>
                </a:lnTo>
                <a:close/>
              </a:path>
              <a:path w="962025" h="601979">
                <a:moveTo>
                  <a:pt x="961961" y="596430"/>
                </a:moveTo>
                <a:lnTo>
                  <a:pt x="834174" y="4127"/>
                </a:lnTo>
                <a:lnTo>
                  <a:pt x="761949" y="4127"/>
                </a:lnTo>
                <a:lnTo>
                  <a:pt x="873861" y="596430"/>
                </a:lnTo>
                <a:lnTo>
                  <a:pt x="961961" y="596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8139" y="8483472"/>
            <a:ext cx="246379" cy="593090"/>
          </a:xfrm>
          <a:custGeom>
            <a:avLst/>
            <a:gdLst/>
            <a:ahLst/>
            <a:cxnLst/>
            <a:rect l="l" t="t" r="r" b="b"/>
            <a:pathLst>
              <a:path w="246379" h="593090">
                <a:moveTo>
                  <a:pt x="217474" y="251460"/>
                </a:moveTo>
                <a:lnTo>
                  <a:pt x="88099" y="251460"/>
                </a:lnTo>
                <a:lnTo>
                  <a:pt x="88099" y="0"/>
                </a:lnTo>
                <a:lnTo>
                  <a:pt x="0" y="0"/>
                </a:lnTo>
                <a:lnTo>
                  <a:pt x="0" y="251460"/>
                </a:lnTo>
                <a:lnTo>
                  <a:pt x="0" y="337820"/>
                </a:lnTo>
                <a:lnTo>
                  <a:pt x="0" y="593090"/>
                </a:lnTo>
                <a:lnTo>
                  <a:pt x="88099" y="593090"/>
                </a:lnTo>
                <a:lnTo>
                  <a:pt x="88099" y="337820"/>
                </a:lnTo>
                <a:lnTo>
                  <a:pt x="217474" y="337820"/>
                </a:lnTo>
                <a:lnTo>
                  <a:pt x="217474" y="251460"/>
                </a:lnTo>
                <a:close/>
              </a:path>
              <a:path w="246379" h="593090">
                <a:moveTo>
                  <a:pt x="246049" y="393"/>
                </a:moveTo>
                <a:lnTo>
                  <a:pt x="103974" y="393"/>
                </a:lnTo>
                <a:lnTo>
                  <a:pt x="103974" y="86652"/>
                </a:lnTo>
                <a:lnTo>
                  <a:pt x="246049" y="86652"/>
                </a:lnTo>
                <a:lnTo>
                  <a:pt x="246049" y="3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0213" y="8482228"/>
            <a:ext cx="586740" cy="598170"/>
          </a:xfrm>
          <a:custGeom>
            <a:avLst/>
            <a:gdLst/>
            <a:ahLst/>
            <a:cxnLst/>
            <a:rect l="l" t="t" r="r" b="b"/>
            <a:pathLst>
              <a:path w="586739" h="598170">
                <a:moveTo>
                  <a:pt x="181762" y="104317"/>
                </a:moveTo>
                <a:lnTo>
                  <a:pt x="93662" y="104317"/>
                </a:lnTo>
                <a:lnTo>
                  <a:pt x="93662" y="593940"/>
                </a:lnTo>
                <a:lnTo>
                  <a:pt x="181762" y="593940"/>
                </a:lnTo>
                <a:lnTo>
                  <a:pt x="181762" y="104317"/>
                </a:lnTo>
                <a:close/>
              </a:path>
              <a:path w="586739" h="598170">
                <a:moveTo>
                  <a:pt x="275412" y="1638"/>
                </a:moveTo>
                <a:lnTo>
                  <a:pt x="0" y="1638"/>
                </a:lnTo>
                <a:lnTo>
                  <a:pt x="0" y="87896"/>
                </a:lnTo>
                <a:lnTo>
                  <a:pt x="275412" y="87896"/>
                </a:lnTo>
                <a:lnTo>
                  <a:pt x="275412" y="1638"/>
                </a:lnTo>
                <a:close/>
              </a:path>
              <a:path w="586739" h="598170">
                <a:moveTo>
                  <a:pt x="441286" y="510514"/>
                </a:moveTo>
                <a:lnTo>
                  <a:pt x="422579" y="504367"/>
                </a:lnTo>
                <a:lnTo>
                  <a:pt x="408546" y="490905"/>
                </a:lnTo>
                <a:lnTo>
                  <a:pt x="399173" y="470103"/>
                </a:lnTo>
                <a:lnTo>
                  <a:pt x="394462" y="441972"/>
                </a:lnTo>
                <a:lnTo>
                  <a:pt x="311912" y="441972"/>
                </a:lnTo>
                <a:lnTo>
                  <a:pt x="315087" y="482028"/>
                </a:lnTo>
                <a:lnTo>
                  <a:pt x="324612" y="520420"/>
                </a:lnTo>
                <a:lnTo>
                  <a:pt x="345147" y="554075"/>
                </a:lnTo>
                <a:lnTo>
                  <a:pt x="389712" y="585520"/>
                </a:lnTo>
                <a:lnTo>
                  <a:pt x="441286" y="598055"/>
                </a:lnTo>
                <a:lnTo>
                  <a:pt x="441286" y="510514"/>
                </a:lnTo>
                <a:close/>
              </a:path>
              <a:path w="586739" h="598170">
                <a:moveTo>
                  <a:pt x="581774" y="153619"/>
                </a:moveTo>
                <a:lnTo>
                  <a:pt x="581240" y="149796"/>
                </a:lnTo>
                <a:lnTo>
                  <a:pt x="581037" y="147053"/>
                </a:lnTo>
                <a:lnTo>
                  <a:pt x="580974" y="138976"/>
                </a:lnTo>
                <a:lnTo>
                  <a:pt x="580707" y="135547"/>
                </a:lnTo>
                <a:lnTo>
                  <a:pt x="567093" y="77419"/>
                </a:lnTo>
                <a:lnTo>
                  <a:pt x="540499" y="36144"/>
                </a:lnTo>
                <a:lnTo>
                  <a:pt x="502996" y="9855"/>
                </a:lnTo>
                <a:lnTo>
                  <a:pt x="457161" y="0"/>
                </a:lnTo>
                <a:lnTo>
                  <a:pt x="457161" y="82143"/>
                </a:lnTo>
                <a:lnTo>
                  <a:pt x="464566" y="83248"/>
                </a:lnTo>
                <a:lnTo>
                  <a:pt x="470649" y="86398"/>
                </a:lnTo>
                <a:lnTo>
                  <a:pt x="492874" y="123913"/>
                </a:lnTo>
                <a:lnTo>
                  <a:pt x="497636" y="153619"/>
                </a:lnTo>
                <a:lnTo>
                  <a:pt x="581774" y="153619"/>
                </a:lnTo>
                <a:close/>
              </a:path>
              <a:path w="586739" h="598170">
                <a:moveTo>
                  <a:pt x="586473" y="456755"/>
                </a:moveTo>
                <a:lnTo>
                  <a:pt x="586422" y="450977"/>
                </a:lnTo>
                <a:lnTo>
                  <a:pt x="586155" y="441972"/>
                </a:lnTo>
                <a:lnTo>
                  <a:pt x="586117" y="440334"/>
                </a:lnTo>
                <a:lnTo>
                  <a:pt x="579843" y="401154"/>
                </a:lnTo>
                <a:lnTo>
                  <a:pt x="560743" y="355714"/>
                </a:lnTo>
                <a:lnTo>
                  <a:pt x="530580" y="314223"/>
                </a:lnTo>
                <a:lnTo>
                  <a:pt x="501332" y="282879"/>
                </a:lnTo>
                <a:lnTo>
                  <a:pt x="481545" y="262991"/>
                </a:lnTo>
                <a:lnTo>
                  <a:pt x="472935" y="254254"/>
                </a:lnTo>
                <a:lnTo>
                  <a:pt x="442277" y="221081"/>
                </a:lnTo>
                <a:lnTo>
                  <a:pt x="419455" y="188734"/>
                </a:lnTo>
                <a:lnTo>
                  <a:pt x="405320" y="146100"/>
                </a:lnTo>
                <a:lnTo>
                  <a:pt x="405193" y="145224"/>
                </a:lnTo>
                <a:lnTo>
                  <a:pt x="404774" y="135547"/>
                </a:lnTo>
                <a:lnTo>
                  <a:pt x="405396" y="125298"/>
                </a:lnTo>
                <a:lnTo>
                  <a:pt x="407136" y="116522"/>
                </a:lnTo>
                <a:lnTo>
                  <a:pt x="407250" y="115938"/>
                </a:lnTo>
                <a:lnTo>
                  <a:pt x="433374" y="84480"/>
                </a:lnTo>
                <a:lnTo>
                  <a:pt x="441286" y="82143"/>
                </a:lnTo>
                <a:lnTo>
                  <a:pt x="441286" y="0"/>
                </a:lnTo>
                <a:lnTo>
                  <a:pt x="393661" y="13970"/>
                </a:lnTo>
                <a:lnTo>
                  <a:pt x="355168" y="44767"/>
                </a:lnTo>
                <a:lnTo>
                  <a:pt x="334556" y="76962"/>
                </a:lnTo>
                <a:lnTo>
                  <a:pt x="322237" y="115316"/>
                </a:lnTo>
                <a:lnTo>
                  <a:pt x="320040" y="138976"/>
                </a:lnTo>
                <a:lnTo>
                  <a:pt x="320065" y="149796"/>
                </a:lnTo>
                <a:lnTo>
                  <a:pt x="320192" y="153619"/>
                </a:lnTo>
                <a:lnTo>
                  <a:pt x="320230" y="154546"/>
                </a:lnTo>
                <a:lnTo>
                  <a:pt x="320344" y="157835"/>
                </a:lnTo>
                <a:lnTo>
                  <a:pt x="327787" y="196342"/>
                </a:lnTo>
                <a:lnTo>
                  <a:pt x="349618" y="242341"/>
                </a:lnTo>
                <a:lnTo>
                  <a:pt x="373570" y="275158"/>
                </a:lnTo>
                <a:lnTo>
                  <a:pt x="403479" y="308063"/>
                </a:lnTo>
                <a:lnTo>
                  <a:pt x="442277" y="348627"/>
                </a:lnTo>
                <a:lnTo>
                  <a:pt x="457161" y="364337"/>
                </a:lnTo>
                <a:lnTo>
                  <a:pt x="481761" y="393915"/>
                </a:lnTo>
                <a:lnTo>
                  <a:pt x="500062" y="431266"/>
                </a:lnTo>
                <a:lnTo>
                  <a:pt x="503199" y="456755"/>
                </a:lnTo>
                <a:lnTo>
                  <a:pt x="502399" y="467741"/>
                </a:lnTo>
                <a:lnTo>
                  <a:pt x="483654" y="501167"/>
                </a:lnTo>
                <a:lnTo>
                  <a:pt x="457161" y="511797"/>
                </a:lnTo>
                <a:lnTo>
                  <a:pt x="457161" y="598055"/>
                </a:lnTo>
                <a:lnTo>
                  <a:pt x="496595" y="591286"/>
                </a:lnTo>
                <a:lnTo>
                  <a:pt x="530872" y="573836"/>
                </a:lnTo>
                <a:lnTo>
                  <a:pt x="564896" y="536346"/>
                </a:lnTo>
                <a:lnTo>
                  <a:pt x="580948" y="498932"/>
                </a:lnTo>
                <a:lnTo>
                  <a:pt x="585927" y="470103"/>
                </a:lnTo>
                <a:lnTo>
                  <a:pt x="586473" y="456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5608" y="9202866"/>
            <a:ext cx="99847" cy="1082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275" y="9202856"/>
            <a:ext cx="92837" cy="10826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378862" y="9202839"/>
            <a:ext cx="91440" cy="107950"/>
          </a:xfrm>
          <a:custGeom>
            <a:avLst/>
            <a:gdLst/>
            <a:ahLst/>
            <a:cxnLst/>
            <a:rect l="l" t="t" r="r" b="b"/>
            <a:pathLst>
              <a:path w="91439" h="107950">
                <a:moveTo>
                  <a:pt x="91084" y="0"/>
                </a:moveTo>
                <a:lnTo>
                  <a:pt x="0" y="0"/>
                </a:lnTo>
                <a:lnTo>
                  <a:pt x="0" y="12700"/>
                </a:lnTo>
                <a:lnTo>
                  <a:pt x="38074" y="12700"/>
                </a:lnTo>
                <a:lnTo>
                  <a:pt x="38074" y="107950"/>
                </a:lnTo>
                <a:lnTo>
                  <a:pt x="53086" y="107950"/>
                </a:lnTo>
                <a:lnTo>
                  <a:pt x="53086" y="12700"/>
                </a:lnTo>
                <a:lnTo>
                  <a:pt x="91084" y="12700"/>
                </a:lnTo>
                <a:lnTo>
                  <a:pt x="910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4155" y="9202864"/>
            <a:ext cx="15240" cy="108585"/>
          </a:xfrm>
          <a:custGeom>
            <a:avLst/>
            <a:gdLst/>
            <a:ahLst/>
            <a:cxnLst/>
            <a:rect l="l" t="t" r="r" b="b"/>
            <a:pathLst>
              <a:path w="15239" h="108584">
                <a:moveTo>
                  <a:pt x="15011" y="0"/>
                </a:moveTo>
                <a:lnTo>
                  <a:pt x="0" y="0"/>
                </a:lnTo>
                <a:lnTo>
                  <a:pt x="0" y="108267"/>
                </a:lnTo>
                <a:lnTo>
                  <a:pt x="15011" y="108267"/>
                </a:lnTo>
                <a:lnTo>
                  <a:pt x="150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8875" y="9200137"/>
            <a:ext cx="88912" cy="1137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48288" y="9202866"/>
            <a:ext cx="99847" cy="10826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0051" y="9202860"/>
            <a:ext cx="88785" cy="10826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46198" y="9200135"/>
            <a:ext cx="98831" cy="1137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44509" y="9202856"/>
            <a:ext cx="92837" cy="10826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6300" y="9202866"/>
            <a:ext cx="99847" cy="10826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09508" y="9202860"/>
            <a:ext cx="77597" cy="10826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063111" y="9202839"/>
            <a:ext cx="91440" cy="107950"/>
          </a:xfrm>
          <a:custGeom>
            <a:avLst/>
            <a:gdLst/>
            <a:ahLst/>
            <a:cxnLst/>
            <a:rect l="l" t="t" r="r" b="b"/>
            <a:pathLst>
              <a:path w="91439" h="107950">
                <a:moveTo>
                  <a:pt x="91084" y="0"/>
                </a:moveTo>
                <a:lnTo>
                  <a:pt x="0" y="0"/>
                </a:lnTo>
                <a:lnTo>
                  <a:pt x="0" y="12700"/>
                </a:lnTo>
                <a:lnTo>
                  <a:pt x="38074" y="12700"/>
                </a:lnTo>
                <a:lnTo>
                  <a:pt x="38074" y="107950"/>
                </a:lnTo>
                <a:lnTo>
                  <a:pt x="53086" y="107950"/>
                </a:lnTo>
                <a:lnTo>
                  <a:pt x="53086" y="12700"/>
                </a:lnTo>
                <a:lnTo>
                  <a:pt x="91084" y="12700"/>
                </a:lnTo>
                <a:lnTo>
                  <a:pt x="910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45791" y="9202860"/>
            <a:ext cx="82778" cy="10826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27819" y="9202858"/>
            <a:ext cx="92227" cy="10826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30349" y="9202860"/>
            <a:ext cx="82778" cy="10826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39745" y="9202858"/>
            <a:ext cx="92227" cy="10826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12672" y="9202860"/>
            <a:ext cx="88785" cy="10826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305577" y="9202864"/>
            <a:ext cx="15240" cy="108585"/>
          </a:xfrm>
          <a:custGeom>
            <a:avLst/>
            <a:gdLst/>
            <a:ahLst/>
            <a:cxnLst/>
            <a:rect l="l" t="t" r="r" b="b"/>
            <a:pathLst>
              <a:path w="15239" h="108584">
                <a:moveTo>
                  <a:pt x="15011" y="0"/>
                </a:moveTo>
                <a:lnTo>
                  <a:pt x="0" y="0"/>
                </a:lnTo>
                <a:lnTo>
                  <a:pt x="0" y="108267"/>
                </a:lnTo>
                <a:lnTo>
                  <a:pt x="15011" y="108267"/>
                </a:lnTo>
                <a:lnTo>
                  <a:pt x="150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24375" y="9202860"/>
            <a:ext cx="106692" cy="108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7559992" y="0"/>
                </a:moveTo>
                <a:lnTo>
                  <a:pt x="0" y="0"/>
                </a:lnTo>
                <a:lnTo>
                  <a:pt x="0" y="10692003"/>
                </a:lnTo>
                <a:lnTo>
                  <a:pt x="7559992" y="10692003"/>
                </a:lnTo>
                <a:lnTo>
                  <a:pt x="7559992" y="0"/>
                </a:lnTo>
                <a:close/>
              </a:path>
            </a:pathLst>
          </a:custGeom>
          <a:solidFill>
            <a:srgbClr val="0C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7777" y="2471556"/>
            <a:ext cx="7518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61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5663" y="3315532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9618" y="4200795"/>
            <a:ext cx="1332865" cy="683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1735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14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ts val="1730"/>
              </a:lnSpc>
            </a:pP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ts val="1735"/>
              </a:lnSpc>
            </a:pPr>
            <a:r>
              <a:rPr sz="1450" spc="85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8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5974" y="2333599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4" h="228600">
                <a:moveTo>
                  <a:pt x="639356" y="173164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595"/>
                </a:lnTo>
                <a:lnTo>
                  <a:pt x="579577" y="201295"/>
                </a:lnTo>
                <a:lnTo>
                  <a:pt x="562076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98" y="166776"/>
                </a:lnTo>
                <a:lnTo>
                  <a:pt x="414134" y="183781"/>
                </a:lnTo>
                <a:lnTo>
                  <a:pt x="387896" y="202946"/>
                </a:lnTo>
                <a:lnTo>
                  <a:pt x="358216" y="209791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68" y="180543"/>
                </a:lnTo>
                <a:lnTo>
                  <a:pt x="185889" y="198805"/>
                </a:lnTo>
                <a:lnTo>
                  <a:pt x="147307" y="201244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103"/>
                </a:lnTo>
                <a:lnTo>
                  <a:pt x="46939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26" y="206121"/>
                </a:lnTo>
                <a:lnTo>
                  <a:pt x="10350" y="206425"/>
                </a:lnTo>
                <a:lnTo>
                  <a:pt x="16205" y="203923"/>
                </a:lnTo>
                <a:lnTo>
                  <a:pt x="41186" y="189433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65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55"/>
                </a:lnTo>
                <a:lnTo>
                  <a:pt x="178612" y="218363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50" y="183464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91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85" y="218173"/>
                </a:lnTo>
                <a:lnTo>
                  <a:pt x="598030" y="207848"/>
                </a:lnTo>
                <a:lnTo>
                  <a:pt x="611593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4" h="228600">
                <a:moveTo>
                  <a:pt x="639356" y="91338"/>
                </a:moveTo>
                <a:lnTo>
                  <a:pt x="634606" y="86372"/>
                </a:lnTo>
                <a:lnTo>
                  <a:pt x="628523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62" y="82981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74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14" y="124079"/>
                </a:lnTo>
                <a:lnTo>
                  <a:pt x="8648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75"/>
                </a:lnTo>
                <a:lnTo>
                  <a:pt x="112953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36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52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72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4" h="228600">
                <a:moveTo>
                  <a:pt x="639356" y="9512"/>
                </a:moveTo>
                <a:lnTo>
                  <a:pt x="634733" y="4648"/>
                </a:lnTo>
                <a:lnTo>
                  <a:pt x="629170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36" y="39484"/>
                </a:lnTo>
                <a:lnTo>
                  <a:pt x="509371" y="29083"/>
                </a:lnTo>
                <a:lnTo>
                  <a:pt x="496989" y="17754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708"/>
                </a:lnTo>
                <a:lnTo>
                  <a:pt x="27444" y="14389"/>
                </a:lnTo>
                <a:lnTo>
                  <a:pt x="15303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14" y="42633"/>
                </a:lnTo>
                <a:lnTo>
                  <a:pt x="10883" y="42697"/>
                </a:lnTo>
                <a:lnTo>
                  <a:pt x="17233" y="39852"/>
                </a:lnTo>
                <a:lnTo>
                  <a:pt x="37236" y="27762"/>
                </a:lnTo>
                <a:lnTo>
                  <a:pt x="44373" y="23761"/>
                </a:lnTo>
                <a:lnTo>
                  <a:pt x="51854" y="20447"/>
                </a:lnTo>
                <a:lnTo>
                  <a:pt x="76733" y="17221"/>
                </a:lnTo>
                <a:lnTo>
                  <a:pt x="95707" y="25107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54"/>
                </a:lnTo>
                <a:lnTo>
                  <a:pt x="188493" y="51943"/>
                </a:lnTo>
                <a:lnTo>
                  <a:pt x="212750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56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56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802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7549" y="3271632"/>
            <a:ext cx="887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5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3333" y="4115604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8992" y="5000870"/>
            <a:ext cx="124904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5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LEGACY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3650" y="3133674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51"/>
                </a:moveTo>
                <a:lnTo>
                  <a:pt x="633844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60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23"/>
                </a:lnTo>
                <a:lnTo>
                  <a:pt x="522668" y="203225"/>
                </a:lnTo>
                <a:lnTo>
                  <a:pt x="506755" y="190233"/>
                </a:lnTo>
                <a:lnTo>
                  <a:pt x="491032" y="176466"/>
                </a:lnTo>
                <a:lnTo>
                  <a:pt x="473329" y="166331"/>
                </a:lnTo>
                <a:lnTo>
                  <a:pt x="441198" y="166763"/>
                </a:lnTo>
                <a:lnTo>
                  <a:pt x="414134" y="183781"/>
                </a:lnTo>
                <a:lnTo>
                  <a:pt x="387896" y="202933"/>
                </a:lnTo>
                <a:lnTo>
                  <a:pt x="358216" y="209778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794" y="181190"/>
                </a:lnTo>
                <a:lnTo>
                  <a:pt x="295998" y="171145"/>
                </a:lnTo>
                <a:lnTo>
                  <a:pt x="256540" y="165100"/>
                </a:lnTo>
                <a:lnTo>
                  <a:pt x="221068" y="180530"/>
                </a:lnTo>
                <a:lnTo>
                  <a:pt x="185889" y="198805"/>
                </a:lnTo>
                <a:lnTo>
                  <a:pt x="147307" y="201231"/>
                </a:lnTo>
                <a:lnTo>
                  <a:pt x="125336" y="190487"/>
                </a:lnTo>
                <a:lnTo>
                  <a:pt x="107238" y="176784"/>
                </a:lnTo>
                <a:lnTo>
                  <a:pt x="87541" y="166090"/>
                </a:lnTo>
                <a:lnTo>
                  <a:pt x="46926" y="168351"/>
                </a:lnTo>
                <a:lnTo>
                  <a:pt x="4889" y="191033"/>
                </a:lnTo>
                <a:lnTo>
                  <a:pt x="0" y="195986"/>
                </a:lnTo>
                <a:lnTo>
                  <a:pt x="0" y="201066"/>
                </a:lnTo>
                <a:lnTo>
                  <a:pt x="4813" y="206108"/>
                </a:lnTo>
                <a:lnTo>
                  <a:pt x="10337" y="206425"/>
                </a:lnTo>
                <a:lnTo>
                  <a:pt x="16192" y="203923"/>
                </a:lnTo>
                <a:lnTo>
                  <a:pt x="41186" y="189420"/>
                </a:lnTo>
                <a:lnTo>
                  <a:pt x="59156" y="181584"/>
                </a:lnTo>
                <a:lnTo>
                  <a:pt x="77787" y="180759"/>
                </a:lnTo>
                <a:lnTo>
                  <a:pt x="98894" y="190652"/>
                </a:lnTo>
                <a:lnTo>
                  <a:pt x="110934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43"/>
                </a:lnTo>
                <a:lnTo>
                  <a:pt x="178612" y="218351"/>
                </a:lnTo>
                <a:lnTo>
                  <a:pt x="203365" y="209130"/>
                </a:lnTo>
                <a:lnTo>
                  <a:pt x="226733" y="195859"/>
                </a:lnTo>
                <a:lnTo>
                  <a:pt x="251637" y="183451"/>
                </a:lnTo>
                <a:lnTo>
                  <a:pt x="277888" y="181800"/>
                </a:lnTo>
                <a:lnTo>
                  <a:pt x="300393" y="193624"/>
                </a:lnTo>
                <a:lnTo>
                  <a:pt x="321945" y="210324"/>
                </a:lnTo>
                <a:lnTo>
                  <a:pt x="345351" y="223278"/>
                </a:lnTo>
                <a:lnTo>
                  <a:pt x="370700" y="226390"/>
                </a:lnTo>
                <a:lnTo>
                  <a:pt x="391553" y="219710"/>
                </a:lnTo>
                <a:lnTo>
                  <a:pt x="410425" y="207060"/>
                </a:lnTo>
                <a:lnTo>
                  <a:pt x="429844" y="192290"/>
                </a:lnTo>
                <a:lnTo>
                  <a:pt x="458228" y="180517"/>
                </a:lnTo>
                <a:lnTo>
                  <a:pt x="478815" y="187502"/>
                </a:lnTo>
                <a:lnTo>
                  <a:pt x="497382" y="204012"/>
                </a:lnTo>
                <a:lnTo>
                  <a:pt x="519684" y="220827"/>
                </a:lnTo>
                <a:lnTo>
                  <a:pt x="527177" y="224828"/>
                </a:lnTo>
                <a:lnTo>
                  <a:pt x="542950" y="228333"/>
                </a:lnTo>
                <a:lnTo>
                  <a:pt x="556895" y="228333"/>
                </a:lnTo>
                <a:lnTo>
                  <a:pt x="560832" y="227088"/>
                </a:lnTo>
                <a:lnTo>
                  <a:pt x="564972" y="226695"/>
                </a:lnTo>
                <a:lnTo>
                  <a:pt x="568921" y="225450"/>
                </a:lnTo>
                <a:lnTo>
                  <a:pt x="584073" y="218173"/>
                </a:lnTo>
                <a:lnTo>
                  <a:pt x="598017" y="207848"/>
                </a:lnTo>
                <a:lnTo>
                  <a:pt x="611581" y="196710"/>
                </a:lnTo>
                <a:lnTo>
                  <a:pt x="625614" y="186994"/>
                </a:lnTo>
                <a:lnTo>
                  <a:pt x="630732" y="184086"/>
                </a:lnTo>
                <a:lnTo>
                  <a:pt x="636600" y="183438"/>
                </a:lnTo>
                <a:lnTo>
                  <a:pt x="639356" y="177596"/>
                </a:lnTo>
                <a:lnTo>
                  <a:pt x="639356" y="173151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593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79"/>
                </a:lnTo>
                <a:lnTo>
                  <a:pt x="562292" y="128270"/>
                </a:lnTo>
                <a:lnTo>
                  <a:pt x="539750" y="129095"/>
                </a:lnTo>
                <a:lnTo>
                  <a:pt x="521766" y="120929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49" y="82981"/>
                </a:lnTo>
                <a:lnTo>
                  <a:pt x="426847" y="92608"/>
                </a:lnTo>
                <a:lnTo>
                  <a:pt x="407682" y="107213"/>
                </a:lnTo>
                <a:lnTo>
                  <a:pt x="388378" y="121031"/>
                </a:lnTo>
                <a:lnTo>
                  <a:pt x="357746" y="127787"/>
                </a:lnTo>
                <a:lnTo>
                  <a:pt x="332397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27" y="111353"/>
                </a:lnTo>
                <a:lnTo>
                  <a:pt x="110121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50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50" y="105054"/>
                </a:lnTo>
                <a:lnTo>
                  <a:pt x="54571" y="101193"/>
                </a:lnTo>
                <a:lnTo>
                  <a:pt x="78041" y="99187"/>
                </a:lnTo>
                <a:lnTo>
                  <a:pt x="96202" y="107162"/>
                </a:lnTo>
                <a:lnTo>
                  <a:pt x="112941" y="119710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58"/>
                </a:lnTo>
                <a:lnTo>
                  <a:pt x="237210" y="108762"/>
                </a:lnTo>
                <a:lnTo>
                  <a:pt x="252209" y="101676"/>
                </a:lnTo>
                <a:lnTo>
                  <a:pt x="265379" y="98323"/>
                </a:lnTo>
                <a:lnTo>
                  <a:pt x="278625" y="99834"/>
                </a:lnTo>
                <a:lnTo>
                  <a:pt x="293865" y="107315"/>
                </a:lnTo>
                <a:lnTo>
                  <a:pt x="328485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22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07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20" y="4635"/>
                </a:lnTo>
                <a:lnTo>
                  <a:pt x="629158" y="4114"/>
                </a:lnTo>
                <a:lnTo>
                  <a:pt x="623189" y="6261"/>
                </a:lnTo>
                <a:lnTo>
                  <a:pt x="617372" y="9410"/>
                </a:lnTo>
                <a:lnTo>
                  <a:pt x="598297" y="22936"/>
                </a:lnTo>
                <a:lnTo>
                  <a:pt x="580199" y="37325"/>
                </a:lnTo>
                <a:lnTo>
                  <a:pt x="560514" y="47015"/>
                </a:lnTo>
                <a:lnTo>
                  <a:pt x="536752" y="46469"/>
                </a:lnTo>
                <a:lnTo>
                  <a:pt x="522224" y="39484"/>
                </a:lnTo>
                <a:lnTo>
                  <a:pt x="509371" y="29083"/>
                </a:lnTo>
                <a:lnTo>
                  <a:pt x="496989" y="17741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80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45" y="38455"/>
                </a:lnTo>
                <a:lnTo>
                  <a:pt x="314299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60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47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78" y="7696"/>
                </a:lnTo>
                <a:lnTo>
                  <a:pt x="27432" y="14389"/>
                </a:lnTo>
                <a:lnTo>
                  <a:pt x="15290" y="21717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02" y="42621"/>
                </a:lnTo>
                <a:lnTo>
                  <a:pt x="10883" y="42697"/>
                </a:lnTo>
                <a:lnTo>
                  <a:pt x="17233" y="39839"/>
                </a:lnTo>
                <a:lnTo>
                  <a:pt x="37236" y="27749"/>
                </a:lnTo>
                <a:lnTo>
                  <a:pt x="44361" y="23761"/>
                </a:lnTo>
                <a:lnTo>
                  <a:pt x="51854" y="20447"/>
                </a:lnTo>
                <a:lnTo>
                  <a:pt x="76733" y="17208"/>
                </a:lnTo>
                <a:lnTo>
                  <a:pt x="95707" y="25095"/>
                </a:lnTo>
                <a:lnTo>
                  <a:pt x="113131" y="38100"/>
                </a:lnTo>
                <a:lnTo>
                  <a:pt x="133413" y="50215"/>
                </a:lnTo>
                <a:lnTo>
                  <a:pt x="162852" y="56642"/>
                </a:lnTo>
                <a:lnTo>
                  <a:pt x="188480" y="51943"/>
                </a:lnTo>
                <a:lnTo>
                  <a:pt x="212737" y="40449"/>
                </a:lnTo>
                <a:lnTo>
                  <a:pt x="238074" y="26530"/>
                </a:lnTo>
                <a:lnTo>
                  <a:pt x="257454" y="18288"/>
                </a:lnTo>
                <a:lnTo>
                  <a:pt x="272643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59"/>
                </a:lnTo>
                <a:lnTo>
                  <a:pt x="334530" y="54952"/>
                </a:lnTo>
                <a:lnTo>
                  <a:pt x="350862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8988" y="22644"/>
                </a:lnTo>
                <a:lnTo>
                  <a:pt x="460197" y="16471"/>
                </a:lnTo>
                <a:lnTo>
                  <a:pt x="477469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76"/>
                </a:lnTo>
                <a:lnTo>
                  <a:pt x="605790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36474" y="6419302"/>
            <a:ext cx="7600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16417" y="7263279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32145" y="8148541"/>
            <a:ext cx="156908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35" dirty="0">
                <a:solidFill>
                  <a:srgbClr val="FFFFFF"/>
                </a:solidFill>
                <a:latin typeface="Verdana"/>
                <a:cs typeface="Verdana"/>
              </a:rPr>
              <a:t>CERTIFICATIONS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96737" y="6281343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43" y="9512"/>
                </a:moveTo>
                <a:lnTo>
                  <a:pt x="634720" y="4648"/>
                </a:lnTo>
                <a:lnTo>
                  <a:pt x="629158" y="4114"/>
                </a:lnTo>
                <a:lnTo>
                  <a:pt x="623189" y="6273"/>
                </a:lnTo>
                <a:lnTo>
                  <a:pt x="617359" y="9410"/>
                </a:lnTo>
                <a:lnTo>
                  <a:pt x="598297" y="22936"/>
                </a:lnTo>
                <a:lnTo>
                  <a:pt x="580186" y="37325"/>
                </a:lnTo>
                <a:lnTo>
                  <a:pt x="560514" y="47015"/>
                </a:lnTo>
                <a:lnTo>
                  <a:pt x="536740" y="46469"/>
                </a:lnTo>
                <a:lnTo>
                  <a:pt x="522224" y="39497"/>
                </a:lnTo>
                <a:lnTo>
                  <a:pt x="509358" y="29083"/>
                </a:lnTo>
                <a:lnTo>
                  <a:pt x="496976" y="17754"/>
                </a:lnTo>
                <a:lnTo>
                  <a:pt x="483895" y="7975"/>
                </a:lnTo>
                <a:lnTo>
                  <a:pt x="477393" y="4140"/>
                </a:lnTo>
                <a:lnTo>
                  <a:pt x="470420" y="1549"/>
                </a:lnTo>
                <a:lnTo>
                  <a:pt x="463016" y="0"/>
                </a:lnTo>
                <a:lnTo>
                  <a:pt x="452234" y="0"/>
                </a:lnTo>
                <a:lnTo>
                  <a:pt x="436880" y="5092"/>
                </a:lnTo>
                <a:lnTo>
                  <a:pt x="423303" y="13322"/>
                </a:lnTo>
                <a:lnTo>
                  <a:pt x="397891" y="32867"/>
                </a:lnTo>
                <a:lnTo>
                  <a:pt x="364464" y="46367"/>
                </a:lnTo>
                <a:lnTo>
                  <a:pt x="338645" y="38455"/>
                </a:lnTo>
                <a:lnTo>
                  <a:pt x="314299" y="20281"/>
                </a:lnTo>
                <a:lnTo>
                  <a:pt x="285280" y="2997"/>
                </a:lnTo>
                <a:lnTo>
                  <a:pt x="272097" y="0"/>
                </a:lnTo>
                <a:lnTo>
                  <a:pt x="263220" y="0"/>
                </a:lnTo>
                <a:lnTo>
                  <a:pt x="258838" y="1092"/>
                </a:lnTo>
                <a:lnTo>
                  <a:pt x="254368" y="1600"/>
                </a:lnTo>
                <a:lnTo>
                  <a:pt x="250037" y="2984"/>
                </a:lnTo>
                <a:lnTo>
                  <a:pt x="224840" y="14732"/>
                </a:lnTo>
                <a:lnTo>
                  <a:pt x="199974" y="28930"/>
                </a:lnTo>
                <a:lnTo>
                  <a:pt x="174180" y="38773"/>
                </a:lnTo>
                <a:lnTo>
                  <a:pt x="146177" y="37439"/>
                </a:lnTo>
                <a:lnTo>
                  <a:pt x="130390" y="30035"/>
                </a:lnTo>
                <a:lnTo>
                  <a:pt x="103047" y="10312"/>
                </a:lnTo>
                <a:lnTo>
                  <a:pt x="87655" y="2717"/>
                </a:lnTo>
                <a:lnTo>
                  <a:pt x="72936" y="0"/>
                </a:lnTo>
                <a:lnTo>
                  <a:pt x="67856" y="0"/>
                </a:lnTo>
                <a:lnTo>
                  <a:pt x="53136" y="2717"/>
                </a:lnTo>
                <a:lnTo>
                  <a:pt x="39878" y="7708"/>
                </a:lnTo>
                <a:lnTo>
                  <a:pt x="27432" y="14389"/>
                </a:lnTo>
                <a:lnTo>
                  <a:pt x="15290" y="21729"/>
                </a:lnTo>
                <a:lnTo>
                  <a:pt x="2946" y="28638"/>
                </a:lnTo>
                <a:lnTo>
                  <a:pt x="0" y="32346"/>
                </a:lnTo>
                <a:lnTo>
                  <a:pt x="0" y="37426"/>
                </a:lnTo>
                <a:lnTo>
                  <a:pt x="4902" y="42633"/>
                </a:lnTo>
                <a:lnTo>
                  <a:pt x="10871" y="42710"/>
                </a:lnTo>
                <a:lnTo>
                  <a:pt x="17233" y="39852"/>
                </a:lnTo>
                <a:lnTo>
                  <a:pt x="37223" y="27762"/>
                </a:lnTo>
                <a:lnTo>
                  <a:pt x="44361" y="23761"/>
                </a:lnTo>
                <a:lnTo>
                  <a:pt x="51841" y="20447"/>
                </a:lnTo>
                <a:lnTo>
                  <a:pt x="76733" y="17221"/>
                </a:lnTo>
                <a:lnTo>
                  <a:pt x="95694" y="25107"/>
                </a:lnTo>
                <a:lnTo>
                  <a:pt x="113131" y="38100"/>
                </a:lnTo>
                <a:lnTo>
                  <a:pt x="133400" y="50215"/>
                </a:lnTo>
                <a:lnTo>
                  <a:pt x="162852" y="56654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61" y="26530"/>
                </a:lnTo>
                <a:lnTo>
                  <a:pt x="257454" y="18300"/>
                </a:lnTo>
                <a:lnTo>
                  <a:pt x="272643" y="16776"/>
                </a:lnTo>
                <a:lnTo>
                  <a:pt x="287121" y="21831"/>
                </a:lnTo>
                <a:lnTo>
                  <a:pt x="304380" y="33362"/>
                </a:lnTo>
                <a:lnTo>
                  <a:pt x="319697" y="45072"/>
                </a:lnTo>
                <a:lnTo>
                  <a:pt x="334518" y="54952"/>
                </a:lnTo>
                <a:lnTo>
                  <a:pt x="350862" y="61404"/>
                </a:lnTo>
                <a:lnTo>
                  <a:pt x="370751" y="62814"/>
                </a:lnTo>
                <a:lnTo>
                  <a:pt x="395122" y="54279"/>
                </a:lnTo>
                <a:lnTo>
                  <a:pt x="438988" y="22656"/>
                </a:lnTo>
                <a:lnTo>
                  <a:pt x="460184" y="16471"/>
                </a:lnTo>
                <a:lnTo>
                  <a:pt x="477469" y="23406"/>
                </a:lnTo>
                <a:lnTo>
                  <a:pt x="514121" y="53276"/>
                </a:lnTo>
                <a:lnTo>
                  <a:pt x="535203" y="63233"/>
                </a:lnTo>
                <a:lnTo>
                  <a:pt x="563511" y="63550"/>
                </a:lnTo>
                <a:lnTo>
                  <a:pt x="585711" y="53289"/>
                </a:lnTo>
                <a:lnTo>
                  <a:pt x="605790" y="37757"/>
                </a:lnTo>
                <a:lnTo>
                  <a:pt x="627722" y="22313"/>
                </a:lnTo>
                <a:lnTo>
                  <a:pt x="632066" y="19862"/>
                </a:lnTo>
                <a:lnTo>
                  <a:pt x="637133" y="19583"/>
                </a:lnTo>
                <a:lnTo>
                  <a:pt x="639343" y="13957"/>
                </a:lnTo>
                <a:lnTo>
                  <a:pt x="639343" y="9512"/>
                </a:lnTo>
                <a:close/>
              </a:path>
              <a:path w="639445" h="228600">
                <a:moveTo>
                  <a:pt x="639356" y="173164"/>
                </a:moveTo>
                <a:lnTo>
                  <a:pt x="633844" y="167957"/>
                </a:lnTo>
                <a:lnTo>
                  <a:pt x="626503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607"/>
                </a:lnTo>
                <a:lnTo>
                  <a:pt x="579564" y="201295"/>
                </a:lnTo>
                <a:lnTo>
                  <a:pt x="562063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55" y="190246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85" y="166776"/>
                </a:lnTo>
                <a:lnTo>
                  <a:pt x="414134" y="183794"/>
                </a:lnTo>
                <a:lnTo>
                  <a:pt x="387883" y="202946"/>
                </a:lnTo>
                <a:lnTo>
                  <a:pt x="358216" y="209791"/>
                </a:lnTo>
                <a:lnTo>
                  <a:pt x="342023" y="204063"/>
                </a:lnTo>
                <a:lnTo>
                  <a:pt x="326186" y="193344"/>
                </a:lnTo>
                <a:lnTo>
                  <a:pt x="310794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56" y="180543"/>
                </a:lnTo>
                <a:lnTo>
                  <a:pt x="185877" y="198805"/>
                </a:lnTo>
                <a:lnTo>
                  <a:pt x="147307" y="201244"/>
                </a:lnTo>
                <a:lnTo>
                  <a:pt x="125336" y="190500"/>
                </a:lnTo>
                <a:lnTo>
                  <a:pt x="107238" y="176784"/>
                </a:lnTo>
                <a:lnTo>
                  <a:pt x="87528" y="166103"/>
                </a:lnTo>
                <a:lnTo>
                  <a:pt x="46926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13" y="206121"/>
                </a:lnTo>
                <a:lnTo>
                  <a:pt x="10337" y="206425"/>
                </a:lnTo>
                <a:lnTo>
                  <a:pt x="16192" y="203936"/>
                </a:lnTo>
                <a:lnTo>
                  <a:pt x="41186" y="189433"/>
                </a:lnTo>
                <a:lnTo>
                  <a:pt x="59156" y="181597"/>
                </a:lnTo>
                <a:lnTo>
                  <a:pt x="77774" y="180759"/>
                </a:lnTo>
                <a:lnTo>
                  <a:pt x="98894" y="190665"/>
                </a:lnTo>
                <a:lnTo>
                  <a:pt x="110934" y="199707"/>
                </a:lnTo>
                <a:lnTo>
                  <a:pt x="122250" y="207797"/>
                </a:lnTo>
                <a:lnTo>
                  <a:pt x="134556" y="214325"/>
                </a:lnTo>
                <a:lnTo>
                  <a:pt x="149542" y="218655"/>
                </a:lnTo>
                <a:lnTo>
                  <a:pt x="178600" y="218363"/>
                </a:lnTo>
                <a:lnTo>
                  <a:pt x="203365" y="209130"/>
                </a:lnTo>
                <a:lnTo>
                  <a:pt x="226733" y="195859"/>
                </a:lnTo>
                <a:lnTo>
                  <a:pt x="251637" y="183464"/>
                </a:lnTo>
                <a:lnTo>
                  <a:pt x="277888" y="181800"/>
                </a:lnTo>
                <a:lnTo>
                  <a:pt x="300393" y="193624"/>
                </a:lnTo>
                <a:lnTo>
                  <a:pt x="321945" y="210324"/>
                </a:lnTo>
                <a:lnTo>
                  <a:pt x="345351" y="223291"/>
                </a:lnTo>
                <a:lnTo>
                  <a:pt x="370700" y="226402"/>
                </a:lnTo>
                <a:lnTo>
                  <a:pt x="391553" y="219710"/>
                </a:lnTo>
                <a:lnTo>
                  <a:pt x="410425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15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73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593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23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15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49" y="82994"/>
                </a:lnTo>
                <a:lnTo>
                  <a:pt x="426847" y="92621"/>
                </a:lnTo>
                <a:lnTo>
                  <a:pt x="407682" y="107213"/>
                </a:lnTo>
                <a:lnTo>
                  <a:pt x="388378" y="121031"/>
                </a:lnTo>
                <a:lnTo>
                  <a:pt x="357746" y="127800"/>
                </a:lnTo>
                <a:lnTo>
                  <a:pt x="332397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36"/>
                </a:lnTo>
                <a:lnTo>
                  <a:pt x="217297" y="100926"/>
                </a:lnTo>
                <a:lnTo>
                  <a:pt x="186461" y="116954"/>
                </a:lnTo>
                <a:lnTo>
                  <a:pt x="153365" y="120967"/>
                </a:lnTo>
                <a:lnTo>
                  <a:pt x="129527" y="111366"/>
                </a:lnTo>
                <a:lnTo>
                  <a:pt x="110121" y="97104"/>
                </a:lnTo>
                <a:lnTo>
                  <a:pt x="89471" y="85178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50" y="123431"/>
                </a:lnTo>
                <a:lnTo>
                  <a:pt x="18821" y="120624"/>
                </a:lnTo>
                <a:lnTo>
                  <a:pt x="36271" y="110058"/>
                </a:lnTo>
                <a:lnTo>
                  <a:pt x="45250" y="105067"/>
                </a:lnTo>
                <a:lnTo>
                  <a:pt x="54571" y="101193"/>
                </a:lnTo>
                <a:lnTo>
                  <a:pt x="78041" y="99187"/>
                </a:lnTo>
                <a:lnTo>
                  <a:pt x="96202" y="107175"/>
                </a:lnTo>
                <a:lnTo>
                  <a:pt x="112941" y="119722"/>
                </a:lnTo>
                <a:lnTo>
                  <a:pt x="132143" y="131406"/>
                </a:lnTo>
                <a:lnTo>
                  <a:pt x="161671" y="138379"/>
                </a:lnTo>
                <a:lnTo>
                  <a:pt x="187375" y="134073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09" y="101688"/>
                </a:lnTo>
                <a:lnTo>
                  <a:pt x="265379" y="98336"/>
                </a:lnTo>
                <a:lnTo>
                  <a:pt x="278625" y="99834"/>
                </a:lnTo>
                <a:lnTo>
                  <a:pt x="293865" y="107315"/>
                </a:lnTo>
                <a:lnTo>
                  <a:pt x="328485" y="133146"/>
                </a:lnTo>
                <a:lnTo>
                  <a:pt x="347040" y="142240"/>
                </a:lnTo>
                <a:lnTo>
                  <a:pt x="370128" y="144640"/>
                </a:lnTo>
                <a:lnTo>
                  <a:pt x="395122" y="135890"/>
                </a:lnTo>
                <a:lnTo>
                  <a:pt x="439877" y="103974"/>
                </a:lnTo>
                <a:lnTo>
                  <a:pt x="461429" y="98323"/>
                </a:lnTo>
                <a:lnTo>
                  <a:pt x="477126" y="104902"/>
                </a:lnTo>
                <a:lnTo>
                  <a:pt x="493407" y="118008"/>
                </a:lnTo>
                <a:lnTo>
                  <a:pt x="510235" y="132334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31" y="137147"/>
                </a:lnTo>
                <a:lnTo>
                  <a:pt x="603859" y="120878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71330" y="2468709"/>
            <a:ext cx="88391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4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16426" y="3312685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87274" y="4197948"/>
            <a:ext cx="105854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OVERVIEW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96737" y="2330754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51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60"/>
                </a:lnTo>
                <a:lnTo>
                  <a:pt x="595541" y="188595"/>
                </a:lnTo>
                <a:lnTo>
                  <a:pt x="579577" y="201295"/>
                </a:lnTo>
                <a:lnTo>
                  <a:pt x="562076" y="210121"/>
                </a:lnTo>
                <a:lnTo>
                  <a:pt x="540918" y="211023"/>
                </a:lnTo>
                <a:lnTo>
                  <a:pt x="522668" y="203238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31"/>
                </a:lnTo>
                <a:lnTo>
                  <a:pt x="441198" y="166763"/>
                </a:lnTo>
                <a:lnTo>
                  <a:pt x="414134" y="183781"/>
                </a:lnTo>
                <a:lnTo>
                  <a:pt x="387896" y="202933"/>
                </a:lnTo>
                <a:lnTo>
                  <a:pt x="358216" y="209778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45"/>
                </a:lnTo>
                <a:lnTo>
                  <a:pt x="256540" y="165100"/>
                </a:lnTo>
                <a:lnTo>
                  <a:pt x="221068" y="180530"/>
                </a:lnTo>
                <a:lnTo>
                  <a:pt x="185889" y="198805"/>
                </a:lnTo>
                <a:lnTo>
                  <a:pt x="147307" y="201231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090"/>
                </a:lnTo>
                <a:lnTo>
                  <a:pt x="46939" y="168351"/>
                </a:lnTo>
                <a:lnTo>
                  <a:pt x="4889" y="191033"/>
                </a:lnTo>
                <a:lnTo>
                  <a:pt x="0" y="195986"/>
                </a:lnTo>
                <a:lnTo>
                  <a:pt x="0" y="201066"/>
                </a:lnTo>
                <a:lnTo>
                  <a:pt x="4826" y="206108"/>
                </a:lnTo>
                <a:lnTo>
                  <a:pt x="10350" y="206425"/>
                </a:lnTo>
                <a:lnTo>
                  <a:pt x="16205" y="203923"/>
                </a:lnTo>
                <a:lnTo>
                  <a:pt x="41186" y="189420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52"/>
                </a:lnTo>
                <a:lnTo>
                  <a:pt x="110947" y="199707"/>
                </a:lnTo>
                <a:lnTo>
                  <a:pt x="122275" y="207797"/>
                </a:lnTo>
                <a:lnTo>
                  <a:pt x="134569" y="214312"/>
                </a:lnTo>
                <a:lnTo>
                  <a:pt x="149542" y="218643"/>
                </a:lnTo>
                <a:lnTo>
                  <a:pt x="178612" y="218351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50" y="183451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78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290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27"/>
                </a:lnTo>
                <a:lnTo>
                  <a:pt x="527177" y="224828"/>
                </a:lnTo>
                <a:lnTo>
                  <a:pt x="542950" y="228333"/>
                </a:lnTo>
                <a:lnTo>
                  <a:pt x="556895" y="228333"/>
                </a:lnTo>
                <a:lnTo>
                  <a:pt x="560832" y="227088"/>
                </a:lnTo>
                <a:lnTo>
                  <a:pt x="564972" y="226695"/>
                </a:lnTo>
                <a:lnTo>
                  <a:pt x="568921" y="225450"/>
                </a:lnTo>
                <a:lnTo>
                  <a:pt x="584085" y="218173"/>
                </a:lnTo>
                <a:lnTo>
                  <a:pt x="598030" y="207848"/>
                </a:lnTo>
                <a:lnTo>
                  <a:pt x="611593" y="196723"/>
                </a:lnTo>
                <a:lnTo>
                  <a:pt x="625614" y="186994"/>
                </a:lnTo>
                <a:lnTo>
                  <a:pt x="630732" y="184086"/>
                </a:lnTo>
                <a:lnTo>
                  <a:pt x="636600" y="183438"/>
                </a:lnTo>
                <a:lnTo>
                  <a:pt x="639356" y="177596"/>
                </a:lnTo>
                <a:lnTo>
                  <a:pt x="639356" y="173151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606" y="86372"/>
                </a:lnTo>
                <a:lnTo>
                  <a:pt x="628523" y="86093"/>
                </a:lnTo>
                <a:lnTo>
                  <a:pt x="622046" y="88569"/>
                </a:lnTo>
                <a:lnTo>
                  <a:pt x="616102" y="91859"/>
                </a:lnTo>
                <a:lnTo>
                  <a:pt x="598081" y="104838"/>
                </a:lnTo>
                <a:lnTo>
                  <a:pt x="580936" y="118579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29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62" y="82981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74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26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14" y="124079"/>
                </a:lnTo>
                <a:lnTo>
                  <a:pt x="8648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96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62"/>
                </a:lnTo>
                <a:lnTo>
                  <a:pt x="112953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58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36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52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72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33" y="4648"/>
                </a:lnTo>
                <a:lnTo>
                  <a:pt x="629170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36" y="39484"/>
                </a:lnTo>
                <a:lnTo>
                  <a:pt x="509371" y="29083"/>
                </a:lnTo>
                <a:lnTo>
                  <a:pt x="496989" y="17741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42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708"/>
                </a:lnTo>
                <a:lnTo>
                  <a:pt x="27444" y="14389"/>
                </a:lnTo>
                <a:lnTo>
                  <a:pt x="15303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14" y="42621"/>
                </a:lnTo>
                <a:lnTo>
                  <a:pt x="10883" y="42697"/>
                </a:lnTo>
                <a:lnTo>
                  <a:pt x="17233" y="39839"/>
                </a:lnTo>
                <a:lnTo>
                  <a:pt x="37236" y="27762"/>
                </a:lnTo>
                <a:lnTo>
                  <a:pt x="44373" y="23761"/>
                </a:lnTo>
                <a:lnTo>
                  <a:pt x="51854" y="20447"/>
                </a:lnTo>
                <a:lnTo>
                  <a:pt x="76733" y="17221"/>
                </a:lnTo>
                <a:lnTo>
                  <a:pt x="95707" y="25095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42"/>
                </a:lnTo>
                <a:lnTo>
                  <a:pt x="188493" y="51943"/>
                </a:lnTo>
                <a:lnTo>
                  <a:pt x="212750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56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56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802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57996" y="7145193"/>
            <a:ext cx="92836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75" dirty="0">
                <a:solidFill>
                  <a:srgbClr val="FFFFFF"/>
                </a:solidFill>
                <a:latin typeface="Tahoma"/>
                <a:cs typeface="Tahoma"/>
              </a:rPr>
              <a:t>09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21952" y="7989170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58932" y="8874432"/>
            <a:ext cx="1326515" cy="4648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57810" marR="5080" indent="-245745">
              <a:lnSpc>
                <a:spcPts val="1730"/>
              </a:lnSpc>
              <a:spcBef>
                <a:spcPts val="155"/>
              </a:spcBef>
            </a:pP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SUSTAINABLE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FABRICS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02266" y="7007237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64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98" y="166776"/>
                </a:lnTo>
                <a:lnTo>
                  <a:pt x="414134" y="183781"/>
                </a:lnTo>
                <a:lnTo>
                  <a:pt x="387896" y="202946"/>
                </a:lnTo>
                <a:lnTo>
                  <a:pt x="358216" y="209791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68" y="180543"/>
                </a:lnTo>
                <a:lnTo>
                  <a:pt x="185889" y="198805"/>
                </a:lnTo>
                <a:lnTo>
                  <a:pt x="147307" y="201244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103"/>
                </a:lnTo>
                <a:lnTo>
                  <a:pt x="46939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26" y="206121"/>
                </a:lnTo>
                <a:lnTo>
                  <a:pt x="10350" y="206425"/>
                </a:lnTo>
                <a:lnTo>
                  <a:pt x="16205" y="203923"/>
                </a:lnTo>
                <a:lnTo>
                  <a:pt x="41186" y="189433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65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55"/>
                </a:lnTo>
                <a:lnTo>
                  <a:pt x="178612" y="218363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37" y="183464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91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85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606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62" y="82981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75"/>
                </a:lnTo>
                <a:lnTo>
                  <a:pt x="112953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36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33" y="4648"/>
                </a:lnTo>
                <a:lnTo>
                  <a:pt x="629170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24" y="39484"/>
                </a:lnTo>
                <a:lnTo>
                  <a:pt x="509371" y="29083"/>
                </a:lnTo>
                <a:lnTo>
                  <a:pt x="496989" y="17754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708"/>
                </a:lnTo>
                <a:lnTo>
                  <a:pt x="27432" y="14389"/>
                </a:lnTo>
                <a:lnTo>
                  <a:pt x="15303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02" y="42633"/>
                </a:lnTo>
                <a:lnTo>
                  <a:pt x="10883" y="42710"/>
                </a:lnTo>
                <a:lnTo>
                  <a:pt x="17233" y="39852"/>
                </a:lnTo>
                <a:lnTo>
                  <a:pt x="37236" y="27762"/>
                </a:lnTo>
                <a:lnTo>
                  <a:pt x="44361" y="23761"/>
                </a:lnTo>
                <a:lnTo>
                  <a:pt x="51854" y="20447"/>
                </a:lnTo>
                <a:lnTo>
                  <a:pt x="76733" y="17221"/>
                </a:lnTo>
                <a:lnTo>
                  <a:pt x="95707" y="25107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54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56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56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790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13823" y="6419302"/>
            <a:ext cx="94424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45" dirty="0">
                <a:solidFill>
                  <a:srgbClr val="FFFFFF"/>
                </a:solidFill>
                <a:latin typeface="Tahoma"/>
                <a:cs typeface="Tahoma"/>
              </a:rPr>
              <a:t>08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85662" y="7263279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8492" y="8148541"/>
            <a:ext cx="153479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40" dirty="0">
                <a:solidFill>
                  <a:srgbClr val="FFFFFF"/>
                </a:solidFill>
                <a:latin typeface="Verdana"/>
                <a:cs typeface="Verdana"/>
              </a:rPr>
              <a:t>SUSTAINABILITY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65974" y="6281343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4" h="228600">
                <a:moveTo>
                  <a:pt x="639356" y="173164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607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68" y="190246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98" y="166776"/>
                </a:lnTo>
                <a:lnTo>
                  <a:pt x="414134" y="183794"/>
                </a:lnTo>
                <a:lnTo>
                  <a:pt x="387896" y="202946"/>
                </a:lnTo>
                <a:lnTo>
                  <a:pt x="358216" y="209791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68" y="180543"/>
                </a:lnTo>
                <a:lnTo>
                  <a:pt x="185889" y="198805"/>
                </a:lnTo>
                <a:lnTo>
                  <a:pt x="147307" y="201244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103"/>
                </a:lnTo>
                <a:lnTo>
                  <a:pt x="46939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26" y="206121"/>
                </a:lnTo>
                <a:lnTo>
                  <a:pt x="10350" y="206425"/>
                </a:lnTo>
                <a:lnTo>
                  <a:pt x="16205" y="203936"/>
                </a:lnTo>
                <a:lnTo>
                  <a:pt x="41186" y="189433"/>
                </a:lnTo>
                <a:lnTo>
                  <a:pt x="59169" y="181597"/>
                </a:lnTo>
                <a:lnTo>
                  <a:pt x="77787" y="180759"/>
                </a:lnTo>
                <a:lnTo>
                  <a:pt x="98894" y="190665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25"/>
                </a:lnTo>
                <a:lnTo>
                  <a:pt x="149542" y="218655"/>
                </a:lnTo>
                <a:lnTo>
                  <a:pt x="178612" y="218363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37" y="183464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91"/>
                </a:lnTo>
                <a:lnTo>
                  <a:pt x="370713" y="226402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85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4" h="228600">
                <a:moveTo>
                  <a:pt x="639356" y="91338"/>
                </a:moveTo>
                <a:lnTo>
                  <a:pt x="634606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62" y="82994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800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36"/>
                </a:lnTo>
                <a:lnTo>
                  <a:pt x="217309" y="100926"/>
                </a:lnTo>
                <a:lnTo>
                  <a:pt x="186461" y="116954"/>
                </a:lnTo>
                <a:lnTo>
                  <a:pt x="153365" y="120967"/>
                </a:lnTo>
                <a:lnTo>
                  <a:pt x="129540" y="111366"/>
                </a:lnTo>
                <a:lnTo>
                  <a:pt x="110134" y="97104"/>
                </a:lnTo>
                <a:lnTo>
                  <a:pt x="89484" y="85178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67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75"/>
                </a:lnTo>
                <a:lnTo>
                  <a:pt x="112953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73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22" y="101688"/>
                </a:lnTo>
                <a:lnTo>
                  <a:pt x="265391" y="98336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40" y="142240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902"/>
                </a:lnTo>
                <a:lnTo>
                  <a:pt x="493420" y="118008"/>
                </a:lnTo>
                <a:lnTo>
                  <a:pt x="510247" y="132334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47"/>
                </a:lnTo>
                <a:lnTo>
                  <a:pt x="603859" y="120878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4" h="228600">
                <a:moveTo>
                  <a:pt x="639356" y="9512"/>
                </a:moveTo>
                <a:lnTo>
                  <a:pt x="634733" y="4648"/>
                </a:lnTo>
                <a:lnTo>
                  <a:pt x="629170" y="4114"/>
                </a:lnTo>
                <a:lnTo>
                  <a:pt x="623201" y="6273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24" y="39497"/>
                </a:lnTo>
                <a:lnTo>
                  <a:pt x="509371" y="29083"/>
                </a:lnTo>
                <a:lnTo>
                  <a:pt x="496989" y="17754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22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708"/>
                </a:lnTo>
                <a:lnTo>
                  <a:pt x="27432" y="14389"/>
                </a:lnTo>
                <a:lnTo>
                  <a:pt x="15303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02" y="42633"/>
                </a:lnTo>
                <a:lnTo>
                  <a:pt x="10883" y="42710"/>
                </a:lnTo>
                <a:lnTo>
                  <a:pt x="17233" y="39852"/>
                </a:lnTo>
                <a:lnTo>
                  <a:pt x="37236" y="27762"/>
                </a:lnTo>
                <a:lnTo>
                  <a:pt x="44361" y="23761"/>
                </a:lnTo>
                <a:lnTo>
                  <a:pt x="51854" y="20447"/>
                </a:lnTo>
                <a:lnTo>
                  <a:pt x="76746" y="17221"/>
                </a:lnTo>
                <a:lnTo>
                  <a:pt x="95707" y="25107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54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56" y="16776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56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790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5485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rgbClr val="FFFFFF"/>
                </a:solidFill>
              </a:rPr>
              <a:t>TABLE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150" dirty="0">
                <a:solidFill>
                  <a:srgbClr val="FFFFFF"/>
                </a:solidFill>
              </a:rPr>
              <a:t>OF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65" dirty="0">
                <a:solidFill>
                  <a:srgbClr val="08192E"/>
                </a:solidFill>
              </a:rPr>
              <a:t>CONTENTS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52492" y="1189986"/>
            <a:ext cx="6074410" cy="38100"/>
            <a:chOff x="52492" y="1189986"/>
            <a:chExt cx="6074410" cy="38100"/>
          </a:xfrm>
        </p:grpSpPr>
        <p:sp>
          <p:nvSpPr>
            <p:cNvPr id="29" name="object 29"/>
            <p:cNvSpPr/>
            <p:nvPr/>
          </p:nvSpPr>
          <p:spPr>
            <a:xfrm>
              <a:off x="52492" y="1209036"/>
              <a:ext cx="2259965" cy="0"/>
            </a:xfrm>
            <a:custGeom>
              <a:avLst/>
              <a:gdLst/>
              <a:ahLst/>
              <a:cxnLst/>
              <a:rect l="l" t="t" r="r" b="b"/>
              <a:pathLst>
                <a:path w="2259965">
                  <a:moveTo>
                    <a:pt x="0" y="0"/>
                  </a:moveTo>
                  <a:lnTo>
                    <a:pt x="22598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12342" y="1209036"/>
              <a:ext cx="3814445" cy="0"/>
            </a:xfrm>
            <a:custGeom>
              <a:avLst/>
              <a:gdLst/>
              <a:ahLst/>
              <a:cxnLst/>
              <a:rect l="l" t="t" r="r" b="b"/>
              <a:pathLst>
                <a:path w="3814445">
                  <a:moveTo>
                    <a:pt x="0" y="0"/>
                  </a:moveTo>
                  <a:lnTo>
                    <a:pt x="3814178" y="0"/>
                  </a:lnTo>
                </a:path>
              </a:pathLst>
            </a:custGeom>
            <a:ln w="38100">
              <a:solidFill>
                <a:srgbClr val="0819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15" y="0"/>
            <a:ext cx="7533640" cy="10692130"/>
          </a:xfrm>
          <a:custGeom>
            <a:avLst/>
            <a:gdLst/>
            <a:ahLst/>
            <a:cxnLst/>
            <a:rect l="l" t="t" r="r" b="b"/>
            <a:pathLst>
              <a:path w="7533640" h="10692130">
                <a:moveTo>
                  <a:pt x="7533576" y="0"/>
                </a:moveTo>
                <a:lnTo>
                  <a:pt x="0" y="0"/>
                </a:lnTo>
                <a:lnTo>
                  <a:pt x="0" y="10692003"/>
                </a:lnTo>
                <a:lnTo>
                  <a:pt x="7533576" y="10692003"/>
                </a:lnTo>
                <a:lnTo>
                  <a:pt x="7533576" y="0"/>
                </a:lnTo>
                <a:close/>
              </a:path>
            </a:pathLst>
          </a:custGeom>
          <a:solidFill>
            <a:srgbClr val="0C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258" y="2468715"/>
            <a:ext cx="9639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215" dirty="0">
                <a:solidFill>
                  <a:srgbClr val="FFFFFF"/>
                </a:solidFill>
              </a:rPr>
              <a:t>04</a:t>
            </a:r>
            <a:endParaRPr sz="5400"/>
          </a:p>
        </p:txBody>
      </p:sp>
      <p:sp>
        <p:nvSpPr>
          <p:cNvPr id="4" name="object 4"/>
          <p:cNvSpPr/>
          <p:nvPr/>
        </p:nvSpPr>
        <p:spPr>
          <a:xfrm>
            <a:off x="1322039" y="3312685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964" y="4197954"/>
            <a:ext cx="1316355" cy="683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1735"/>
              </a:lnSpc>
              <a:spcBef>
                <a:spcPts val="90"/>
              </a:spcBef>
            </a:pPr>
            <a:r>
              <a:rPr sz="1450" spc="5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VISION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ts val="1730"/>
              </a:lnSpc>
            </a:pP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ts val="1735"/>
              </a:lnSpc>
            </a:pPr>
            <a:r>
              <a:rPr sz="1450" spc="5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MISSION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2360" y="2330754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4" h="228600">
                <a:moveTo>
                  <a:pt x="639343" y="9512"/>
                </a:moveTo>
                <a:lnTo>
                  <a:pt x="634720" y="4648"/>
                </a:lnTo>
                <a:lnTo>
                  <a:pt x="629158" y="4114"/>
                </a:lnTo>
                <a:lnTo>
                  <a:pt x="623189" y="6261"/>
                </a:lnTo>
                <a:lnTo>
                  <a:pt x="617359" y="9410"/>
                </a:lnTo>
                <a:lnTo>
                  <a:pt x="598297" y="22936"/>
                </a:lnTo>
                <a:lnTo>
                  <a:pt x="580186" y="37325"/>
                </a:lnTo>
                <a:lnTo>
                  <a:pt x="560514" y="47015"/>
                </a:lnTo>
                <a:lnTo>
                  <a:pt x="536740" y="46469"/>
                </a:lnTo>
                <a:lnTo>
                  <a:pt x="522224" y="39484"/>
                </a:lnTo>
                <a:lnTo>
                  <a:pt x="509358" y="29083"/>
                </a:lnTo>
                <a:lnTo>
                  <a:pt x="496976" y="17741"/>
                </a:lnTo>
                <a:lnTo>
                  <a:pt x="483895" y="7975"/>
                </a:lnTo>
                <a:lnTo>
                  <a:pt x="477393" y="4140"/>
                </a:lnTo>
                <a:lnTo>
                  <a:pt x="470420" y="1549"/>
                </a:lnTo>
                <a:lnTo>
                  <a:pt x="463016" y="0"/>
                </a:lnTo>
                <a:lnTo>
                  <a:pt x="452234" y="0"/>
                </a:lnTo>
                <a:lnTo>
                  <a:pt x="436880" y="5092"/>
                </a:lnTo>
                <a:lnTo>
                  <a:pt x="423303" y="13309"/>
                </a:lnTo>
                <a:lnTo>
                  <a:pt x="397891" y="32867"/>
                </a:lnTo>
                <a:lnTo>
                  <a:pt x="364464" y="46367"/>
                </a:lnTo>
                <a:lnTo>
                  <a:pt x="338645" y="38442"/>
                </a:lnTo>
                <a:lnTo>
                  <a:pt x="314299" y="20281"/>
                </a:lnTo>
                <a:lnTo>
                  <a:pt x="285280" y="2997"/>
                </a:lnTo>
                <a:lnTo>
                  <a:pt x="272097" y="0"/>
                </a:lnTo>
                <a:lnTo>
                  <a:pt x="263220" y="0"/>
                </a:lnTo>
                <a:lnTo>
                  <a:pt x="258838" y="1092"/>
                </a:lnTo>
                <a:lnTo>
                  <a:pt x="254368" y="1600"/>
                </a:lnTo>
                <a:lnTo>
                  <a:pt x="250037" y="2984"/>
                </a:lnTo>
                <a:lnTo>
                  <a:pt x="224840" y="14732"/>
                </a:lnTo>
                <a:lnTo>
                  <a:pt x="199974" y="28930"/>
                </a:lnTo>
                <a:lnTo>
                  <a:pt x="174180" y="38773"/>
                </a:lnTo>
                <a:lnTo>
                  <a:pt x="146177" y="37439"/>
                </a:lnTo>
                <a:lnTo>
                  <a:pt x="130390" y="30035"/>
                </a:lnTo>
                <a:lnTo>
                  <a:pt x="103047" y="10312"/>
                </a:lnTo>
                <a:lnTo>
                  <a:pt x="87655" y="2717"/>
                </a:lnTo>
                <a:lnTo>
                  <a:pt x="72936" y="0"/>
                </a:lnTo>
                <a:lnTo>
                  <a:pt x="67856" y="0"/>
                </a:lnTo>
                <a:lnTo>
                  <a:pt x="53136" y="2717"/>
                </a:lnTo>
                <a:lnTo>
                  <a:pt x="39878" y="7708"/>
                </a:lnTo>
                <a:lnTo>
                  <a:pt x="27432" y="14389"/>
                </a:lnTo>
                <a:lnTo>
                  <a:pt x="15290" y="21729"/>
                </a:lnTo>
                <a:lnTo>
                  <a:pt x="2946" y="28638"/>
                </a:lnTo>
                <a:lnTo>
                  <a:pt x="0" y="32346"/>
                </a:lnTo>
                <a:lnTo>
                  <a:pt x="0" y="37426"/>
                </a:lnTo>
                <a:lnTo>
                  <a:pt x="4902" y="42621"/>
                </a:lnTo>
                <a:lnTo>
                  <a:pt x="10871" y="42697"/>
                </a:lnTo>
                <a:lnTo>
                  <a:pt x="17233" y="39839"/>
                </a:lnTo>
                <a:lnTo>
                  <a:pt x="37223" y="27762"/>
                </a:lnTo>
                <a:lnTo>
                  <a:pt x="44361" y="23761"/>
                </a:lnTo>
                <a:lnTo>
                  <a:pt x="51841" y="20447"/>
                </a:lnTo>
                <a:lnTo>
                  <a:pt x="76733" y="17221"/>
                </a:lnTo>
                <a:lnTo>
                  <a:pt x="95694" y="25095"/>
                </a:lnTo>
                <a:lnTo>
                  <a:pt x="113131" y="38100"/>
                </a:lnTo>
                <a:lnTo>
                  <a:pt x="133400" y="50215"/>
                </a:lnTo>
                <a:lnTo>
                  <a:pt x="162852" y="56642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61" y="26530"/>
                </a:lnTo>
                <a:lnTo>
                  <a:pt x="257454" y="18300"/>
                </a:lnTo>
                <a:lnTo>
                  <a:pt x="272643" y="16764"/>
                </a:lnTo>
                <a:lnTo>
                  <a:pt x="287121" y="21831"/>
                </a:lnTo>
                <a:lnTo>
                  <a:pt x="304380" y="33362"/>
                </a:lnTo>
                <a:lnTo>
                  <a:pt x="319697" y="45072"/>
                </a:lnTo>
                <a:lnTo>
                  <a:pt x="334518" y="54952"/>
                </a:lnTo>
                <a:lnTo>
                  <a:pt x="350862" y="61404"/>
                </a:lnTo>
                <a:lnTo>
                  <a:pt x="370751" y="62814"/>
                </a:lnTo>
                <a:lnTo>
                  <a:pt x="395122" y="54279"/>
                </a:lnTo>
                <a:lnTo>
                  <a:pt x="438988" y="22656"/>
                </a:lnTo>
                <a:lnTo>
                  <a:pt x="460184" y="16471"/>
                </a:lnTo>
                <a:lnTo>
                  <a:pt x="477469" y="23406"/>
                </a:lnTo>
                <a:lnTo>
                  <a:pt x="514121" y="53276"/>
                </a:lnTo>
                <a:lnTo>
                  <a:pt x="535203" y="63233"/>
                </a:lnTo>
                <a:lnTo>
                  <a:pt x="563511" y="63550"/>
                </a:lnTo>
                <a:lnTo>
                  <a:pt x="585711" y="53289"/>
                </a:lnTo>
                <a:lnTo>
                  <a:pt x="605790" y="37757"/>
                </a:lnTo>
                <a:lnTo>
                  <a:pt x="627722" y="22313"/>
                </a:lnTo>
                <a:lnTo>
                  <a:pt x="632066" y="19862"/>
                </a:lnTo>
                <a:lnTo>
                  <a:pt x="637133" y="19583"/>
                </a:lnTo>
                <a:lnTo>
                  <a:pt x="639343" y="13957"/>
                </a:lnTo>
                <a:lnTo>
                  <a:pt x="639343" y="9512"/>
                </a:lnTo>
                <a:close/>
              </a:path>
              <a:path w="639444" h="228600">
                <a:moveTo>
                  <a:pt x="639356" y="173151"/>
                </a:moveTo>
                <a:lnTo>
                  <a:pt x="633844" y="167957"/>
                </a:lnTo>
                <a:lnTo>
                  <a:pt x="626503" y="168402"/>
                </a:lnTo>
                <a:lnTo>
                  <a:pt x="618782" y="171945"/>
                </a:lnTo>
                <a:lnTo>
                  <a:pt x="612140" y="176060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63" y="210121"/>
                </a:lnTo>
                <a:lnTo>
                  <a:pt x="540918" y="211023"/>
                </a:lnTo>
                <a:lnTo>
                  <a:pt x="522668" y="203238"/>
                </a:lnTo>
                <a:lnTo>
                  <a:pt x="506755" y="190233"/>
                </a:lnTo>
                <a:lnTo>
                  <a:pt x="491032" y="176466"/>
                </a:lnTo>
                <a:lnTo>
                  <a:pt x="473329" y="166331"/>
                </a:lnTo>
                <a:lnTo>
                  <a:pt x="441185" y="166763"/>
                </a:lnTo>
                <a:lnTo>
                  <a:pt x="414134" y="183781"/>
                </a:lnTo>
                <a:lnTo>
                  <a:pt x="387883" y="202933"/>
                </a:lnTo>
                <a:lnTo>
                  <a:pt x="358216" y="209778"/>
                </a:lnTo>
                <a:lnTo>
                  <a:pt x="342023" y="204063"/>
                </a:lnTo>
                <a:lnTo>
                  <a:pt x="326186" y="193344"/>
                </a:lnTo>
                <a:lnTo>
                  <a:pt x="310794" y="181190"/>
                </a:lnTo>
                <a:lnTo>
                  <a:pt x="295998" y="171145"/>
                </a:lnTo>
                <a:lnTo>
                  <a:pt x="256540" y="165100"/>
                </a:lnTo>
                <a:lnTo>
                  <a:pt x="221056" y="180530"/>
                </a:lnTo>
                <a:lnTo>
                  <a:pt x="185877" y="198805"/>
                </a:lnTo>
                <a:lnTo>
                  <a:pt x="147307" y="201231"/>
                </a:lnTo>
                <a:lnTo>
                  <a:pt x="125336" y="190500"/>
                </a:lnTo>
                <a:lnTo>
                  <a:pt x="107238" y="176784"/>
                </a:lnTo>
                <a:lnTo>
                  <a:pt x="87528" y="166090"/>
                </a:lnTo>
                <a:lnTo>
                  <a:pt x="46926" y="168351"/>
                </a:lnTo>
                <a:lnTo>
                  <a:pt x="4889" y="191033"/>
                </a:lnTo>
                <a:lnTo>
                  <a:pt x="0" y="195986"/>
                </a:lnTo>
                <a:lnTo>
                  <a:pt x="0" y="201066"/>
                </a:lnTo>
                <a:lnTo>
                  <a:pt x="4813" y="206108"/>
                </a:lnTo>
                <a:lnTo>
                  <a:pt x="10337" y="206425"/>
                </a:lnTo>
                <a:lnTo>
                  <a:pt x="16192" y="203923"/>
                </a:lnTo>
                <a:lnTo>
                  <a:pt x="41173" y="189420"/>
                </a:lnTo>
                <a:lnTo>
                  <a:pt x="59156" y="181584"/>
                </a:lnTo>
                <a:lnTo>
                  <a:pt x="77774" y="180759"/>
                </a:lnTo>
                <a:lnTo>
                  <a:pt x="98894" y="190652"/>
                </a:lnTo>
                <a:lnTo>
                  <a:pt x="110934" y="199707"/>
                </a:lnTo>
                <a:lnTo>
                  <a:pt x="122250" y="207797"/>
                </a:lnTo>
                <a:lnTo>
                  <a:pt x="134556" y="214312"/>
                </a:lnTo>
                <a:lnTo>
                  <a:pt x="149542" y="218643"/>
                </a:lnTo>
                <a:lnTo>
                  <a:pt x="178600" y="218351"/>
                </a:lnTo>
                <a:lnTo>
                  <a:pt x="203365" y="209130"/>
                </a:lnTo>
                <a:lnTo>
                  <a:pt x="226733" y="195859"/>
                </a:lnTo>
                <a:lnTo>
                  <a:pt x="251637" y="183451"/>
                </a:lnTo>
                <a:lnTo>
                  <a:pt x="277888" y="181800"/>
                </a:lnTo>
                <a:lnTo>
                  <a:pt x="300393" y="193624"/>
                </a:lnTo>
                <a:lnTo>
                  <a:pt x="321945" y="210324"/>
                </a:lnTo>
                <a:lnTo>
                  <a:pt x="345351" y="223278"/>
                </a:lnTo>
                <a:lnTo>
                  <a:pt x="370700" y="226390"/>
                </a:lnTo>
                <a:lnTo>
                  <a:pt x="391553" y="219710"/>
                </a:lnTo>
                <a:lnTo>
                  <a:pt x="410425" y="207060"/>
                </a:lnTo>
                <a:lnTo>
                  <a:pt x="429844" y="192290"/>
                </a:lnTo>
                <a:lnTo>
                  <a:pt x="458228" y="180517"/>
                </a:lnTo>
                <a:lnTo>
                  <a:pt x="478815" y="187502"/>
                </a:lnTo>
                <a:lnTo>
                  <a:pt x="497382" y="204012"/>
                </a:lnTo>
                <a:lnTo>
                  <a:pt x="519684" y="220827"/>
                </a:lnTo>
                <a:lnTo>
                  <a:pt x="527177" y="224828"/>
                </a:lnTo>
                <a:lnTo>
                  <a:pt x="542950" y="228333"/>
                </a:lnTo>
                <a:lnTo>
                  <a:pt x="556895" y="228333"/>
                </a:lnTo>
                <a:lnTo>
                  <a:pt x="560832" y="227088"/>
                </a:lnTo>
                <a:lnTo>
                  <a:pt x="564972" y="226695"/>
                </a:lnTo>
                <a:lnTo>
                  <a:pt x="568921" y="225450"/>
                </a:lnTo>
                <a:lnTo>
                  <a:pt x="584073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6994"/>
                </a:lnTo>
                <a:lnTo>
                  <a:pt x="630732" y="184086"/>
                </a:lnTo>
                <a:lnTo>
                  <a:pt x="636600" y="183438"/>
                </a:lnTo>
                <a:lnTo>
                  <a:pt x="639356" y="177596"/>
                </a:lnTo>
                <a:lnTo>
                  <a:pt x="639356" y="173151"/>
                </a:lnTo>
                <a:close/>
              </a:path>
              <a:path w="639444" h="228600">
                <a:moveTo>
                  <a:pt x="639356" y="91338"/>
                </a:moveTo>
                <a:lnTo>
                  <a:pt x="634593" y="86372"/>
                </a:lnTo>
                <a:lnTo>
                  <a:pt x="628510" y="86093"/>
                </a:lnTo>
                <a:lnTo>
                  <a:pt x="622020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23" y="118579"/>
                </a:lnTo>
                <a:lnTo>
                  <a:pt x="562279" y="128282"/>
                </a:lnTo>
                <a:lnTo>
                  <a:pt x="539750" y="129095"/>
                </a:lnTo>
                <a:lnTo>
                  <a:pt x="521754" y="120929"/>
                </a:lnTo>
                <a:lnTo>
                  <a:pt x="505815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49" y="82981"/>
                </a:lnTo>
                <a:lnTo>
                  <a:pt x="426847" y="92621"/>
                </a:lnTo>
                <a:lnTo>
                  <a:pt x="407682" y="107213"/>
                </a:lnTo>
                <a:lnTo>
                  <a:pt x="388378" y="121031"/>
                </a:lnTo>
                <a:lnTo>
                  <a:pt x="357746" y="127787"/>
                </a:lnTo>
                <a:lnTo>
                  <a:pt x="332397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297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27" y="111353"/>
                </a:lnTo>
                <a:lnTo>
                  <a:pt x="110121" y="97104"/>
                </a:lnTo>
                <a:lnTo>
                  <a:pt x="89471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50" y="123431"/>
                </a:lnTo>
                <a:lnTo>
                  <a:pt x="18821" y="120624"/>
                </a:lnTo>
                <a:lnTo>
                  <a:pt x="36271" y="110058"/>
                </a:lnTo>
                <a:lnTo>
                  <a:pt x="45250" y="105054"/>
                </a:lnTo>
                <a:lnTo>
                  <a:pt x="54571" y="101193"/>
                </a:lnTo>
                <a:lnTo>
                  <a:pt x="78041" y="99187"/>
                </a:lnTo>
                <a:lnTo>
                  <a:pt x="96202" y="107162"/>
                </a:lnTo>
                <a:lnTo>
                  <a:pt x="112941" y="119722"/>
                </a:lnTo>
                <a:lnTo>
                  <a:pt x="132143" y="131406"/>
                </a:lnTo>
                <a:lnTo>
                  <a:pt x="161671" y="138379"/>
                </a:lnTo>
                <a:lnTo>
                  <a:pt x="187375" y="134061"/>
                </a:lnTo>
                <a:lnTo>
                  <a:pt x="211721" y="122758"/>
                </a:lnTo>
                <a:lnTo>
                  <a:pt x="237210" y="108762"/>
                </a:lnTo>
                <a:lnTo>
                  <a:pt x="252209" y="101676"/>
                </a:lnTo>
                <a:lnTo>
                  <a:pt x="265379" y="98336"/>
                </a:lnTo>
                <a:lnTo>
                  <a:pt x="278625" y="99834"/>
                </a:lnTo>
                <a:lnTo>
                  <a:pt x="293865" y="107315"/>
                </a:lnTo>
                <a:lnTo>
                  <a:pt x="328485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22" y="135890"/>
                </a:lnTo>
                <a:lnTo>
                  <a:pt x="439877" y="103974"/>
                </a:lnTo>
                <a:lnTo>
                  <a:pt x="461429" y="98323"/>
                </a:lnTo>
                <a:lnTo>
                  <a:pt x="477113" y="104889"/>
                </a:lnTo>
                <a:lnTo>
                  <a:pt x="493407" y="117995"/>
                </a:lnTo>
                <a:lnTo>
                  <a:pt x="510235" y="132321"/>
                </a:lnTo>
                <a:lnTo>
                  <a:pt x="527570" y="142557"/>
                </a:lnTo>
                <a:lnTo>
                  <a:pt x="558203" y="146558"/>
                </a:lnTo>
                <a:lnTo>
                  <a:pt x="582231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0214" y="7145193"/>
            <a:ext cx="5632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370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1743" y="7989170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0890" y="8874432"/>
            <a:ext cx="1082040" cy="4648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312420">
              <a:lnSpc>
                <a:spcPts val="1730"/>
              </a:lnSpc>
              <a:spcBef>
                <a:spcPts val="155"/>
              </a:spcBef>
            </a:pPr>
            <a:r>
              <a:rPr sz="1450" spc="25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2058" y="7007237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4" h="228600">
                <a:moveTo>
                  <a:pt x="639356" y="173164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98" y="166776"/>
                </a:lnTo>
                <a:lnTo>
                  <a:pt x="414134" y="183781"/>
                </a:lnTo>
                <a:lnTo>
                  <a:pt x="387896" y="202946"/>
                </a:lnTo>
                <a:lnTo>
                  <a:pt x="358216" y="209791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68" y="180543"/>
                </a:lnTo>
                <a:lnTo>
                  <a:pt x="185889" y="198805"/>
                </a:lnTo>
                <a:lnTo>
                  <a:pt x="147307" y="201244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103"/>
                </a:lnTo>
                <a:lnTo>
                  <a:pt x="46926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26" y="206121"/>
                </a:lnTo>
                <a:lnTo>
                  <a:pt x="10350" y="206425"/>
                </a:lnTo>
                <a:lnTo>
                  <a:pt x="16192" y="203923"/>
                </a:lnTo>
                <a:lnTo>
                  <a:pt x="41186" y="189433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65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55"/>
                </a:lnTo>
                <a:lnTo>
                  <a:pt x="178612" y="218363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50" y="183464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91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25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85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4" h="228600">
                <a:moveTo>
                  <a:pt x="639356" y="91338"/>
                </a:moveTo>
                <a:lnTo>
                  <a:pt x="634606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49" y="82981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75"/>
                </a:lnTo>
                <a:lnTo>
                  <a:pt x="112941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36"/>
                </a:lnTo>
                <a:lnTo>
                  <a:pt x="278625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4" h="228600">
                <a:moveTo>
                  <a:pt x="639356" y="9512"/>
                </a:moveTo>
                <a:lnTo>
                  <a:pt x="634733" y="4648"/>
                </a:lnTo>
                <a:lnTo>
                  <a:pt x="629170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14" y="47015"/>
                </a:lnTo>
                <a:lnTo>
                  <a:pt x="536752" y="46469"/>
                </a:lnTo>
                <a:lnTo>
                  <a:pt x="522224" y="39484"/>
                </a:lnTo>
                <a:lnTo>
                  <a:pt x="509371" y="29083"/>
                </a:lnTo>
                <a:lnTo>
                  <a:pt x="496989" y="17754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80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45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47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78" y="7708"/>
                </a:lnTo>
                <a:lnTo>
                  <a:pt x="27432" y="14389"/>
                </a:lnTo>
                <a:lnTo>
                  <a:pt x="15290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02" y="42633"/>
                </a:lnTo>
                <a:lnTo>
                  <a:pt x="10883" y="42710"/>
                </a:lnTo>
                <a:lnTo>
                  <a:pt x="17233" y="39852"/>
                </a:lnTo>
                <a:lnTo>
                  <a:pt x="37236" y="27762"/>
                </a:lnTo>
                <a:lnTo>
                  <a:pt x="44361" y="23761"/>
                </a:lnTo>
                <a:lnTo>
                  <a:pt x="51854" y="20447"/>
                </a:lnTo>
                <a:lnTo>
                  <a:pt x="76733" y="17221"/>
                </a:lnTo>
                <a:lnTo>
                  <a:pt x="95707" y="25107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54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43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8988" y="22656"/>
                </a:lnTo>
                <a:lnTo>
                  <a:pt x="460197" y="16471"/>
                </a:lnTo>
                <a:lnTo>
                  <a:pt x="477469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790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06995" y="3271625"/>
            <a:ext cx="9112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5" dirty="0">
                <a:solidFill>
                  <a:srgbClr val="FFFFFF"/>
                </a:solidFill>
                <a:latin typeface="Tahoma"/>
                <a:cs typeface="Tahoma"/>
              </a:rPr>
              <a:t>07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63746" y="4115604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57731" y="5000864"/>
            <a:ext cx="101219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R&amp;D</a:t>
            </a:r>
            <a:r>
              <a:rPr sz="1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TEAM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44057" y="3133674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51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60"/>
                </a:lnTo>
                <a:lnTo>
                  <a:pt x="595553" y="188595"/>
                </a:lnTo>
                <a:lnTo>
                  <a:pt x="579577" y="201295"/>
                </a:lnTo>
                <a:lnTo>
                  <a:pt x="562076" y="210121"/>
                </a:lnTo>
                <a:lnTo>
                  <a:pt x="540905" y="211023"/>
                </a:lnTo>
                <a:lnTo>
                  <a:pt x="522668" y="203225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31"/>
                </a:lnTo>
                <a:lnTo>
                  <a:pt x="441198" y="166763"/>
                </a:lnTo>
                <a:lnTo>
                  <a:pt x="414134" y="183781"/>
                </a:lnTo>
                <a:lnTo>
                  <a:pt x="387896" y="202933"/>
                </a:lnTo>
                <a:lnTo>
                  <a:pt x="358216" y="209778"/>
                </a:lnTo>
                <a:lnTo>
                  <a:pt x="342036" y="204063"/>
                </a:lnTo>
                <a:lnTo>
                  <a:pt x="326199" y="193344"/>
                </a:lnTo>
                <a:lnTo>
                  <a:pt x="310807" y="181190"/>
                </a:lnTo>
                <a:lnTo>
                  <a:pt x="295998" y="171145"/>
                </a:lnTo>
                <a:lnTo>
                  <a:pt x="256540" y="165100"/>
                </a:lnTo>
                <a:lnTo>
                  <a:pt x="221068" y="180530"/>
                </a:lnTo>
                <a:lnTo>
                  <a:pt x="185889" y="198805"/>
                </a:lnTo>
                <a:lnTo>
                  <a:pt x="147307" y="201231"/>
                </a:lnTo>
                <a:lnTo>
                  <a:pt x="125349" y="190487"/>
                </a:lnTo>
                <a:lnTo>
                  <a:pt x="107251" y="176784"/>
                </a:lnTo>
                <a:lnTo>
                  <a:pt x="87541" y="166090"/>
                </a:lnTo>
                <a:lnTo>
                  <a:pt x="46939" y="168351"/>
                </a:lnTo>
                <a:lnTo>
                  <a:pt x="4889" y="191033"/>
                </a:lnTo>
                <a:lnTo>
                  <a:pt x="0" y="195986"/>
                </a:lnTo>
                <a:lnTo>
                  <a:pt x="0" y="201066"/>
                </a:lnTo>
                <a:lnTo>
                  <a:pt x="4826" y="206108"/>
                </a:lnTo>
                <a:lnTo>
                  <a:pt x="10350" y="206425"/>
                </a:lnTo>
                <a:lnTo>
                  <a:pt x="16205" y="203923"/>
                </a:lnTo>
                <a:lnTo>
                  <a:pt x="41186" y="189420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52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69" y="214312"/>
                </a:lnTo>
                <a:lnTo>
                  <a:pt x="149542" y="218643"/>
                </a:lnTo>
                <a:lnTo>
                  <a:pt x="178612" y="218351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37" y="183451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78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290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95" y="204012"/>
                </a:lnTo>
                <a:lnTo>
                  <a:pt x="519684" y="220827"/>
                </a:lnTo>
                <a:lnTo>
                  <a:pt x="527177" y="224828"/>
                </a:lnTo>
                <a:lnTo>
                  <a:pt x="542950" y="228333"/>
                </a:lnTo>
                <a:lnTo>
                  <a:pt x="556895" y="228333"/>
                </a:lnTo>
                <a:lnTo>
                  <a:pt x="560832" y="227088"/>
                </a:lnTo>
                <a:lnTo>
                  <a:pt x="564972" y="226695"/>
                </a:lnTo>
                <a:lnTo>
                  <a:pt x="568921" y="225450"/>
                </a:lnTo>
                <a:lnTo>
                  <a:pt x="584085" y="218173"/>
                </a:lnTo>
                <a:lnTo>
                  <a:pt x="598030" y="207848"/>
                </a:lnTo>
                <a:lnTo>
                  <a:pt x="611593" y="196710"/>
                </a:lnTo>
                <a:lnTo>
                  <a:pt x="625614" y="186994"/>
                </a:lnTo>
                <a:lnTo>
                  <a:pt x="630732" y="184086"/>
                </a:lnTo>
                <a:lnTo>
                  <a:pt x="636600" y="183438"/>
                </a:lnTo>
                <a:lnTo>
                  <a:pt x="639356" y="177596"/>
                </a:lnTo>
                <a:lnTo>
                  <a:pt x="639356" y="173151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606" y="86372"/>
                </a:lnTo>
                <a:lnTo>
                  <a:pt x="628523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81" y="104838"/>
                </a:lnTo>
                <a:lnTo>
                  <a:pt x="580936" y="118579"/>
                </a:lnTo>
                <a:lnTo>
                  <a:pt x="562292" y="128270"/>
                </a:lnTo>
                <a:lnTo>
                  <a:pt x="539750" y="129095"/>
                </a:lnTo>
                <a:lnTo>
                  <a:pt x="521766" y="120929"/>
                </a:lnTo>
                <a:lnTo>
                  <a:pt x="505828" y="107657"/>
                </a:lnTo>
                <a:lnTo>
                  <a:pt x="489889" y="93840"/>
                </a:lnTo>
                <a:lnTo>
                  <a:pt x="471881" y="84074"/>
                </a:lnTo>
                <a:lnTo>
                  <a:pt x="447662" y="82981"/>
                </a:lnTo>
                <a:lnTo>
                  <a:pt x="426859" y="92608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26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14" y="124079"/>
                </a:lnTo>
                <a:lnTo>
                  <a:pt x="8648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62"/>
                </a:lnTo>
                <a:lnTo>
                  <a:pt x="112953" y="119710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88" y="134061"/>
                </a:lnTo>
                <a:lnTo>
                  <a:pt x="211734" y="122758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23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52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72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33" y="4635"/>
                </a:lnTo>
                <a:lnTo>
                  <a:pt x="629170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36" y="39484"/>
                </a:lnTo>
                <a:lnTo>
                  <a:pt x="509371" y="29083"/>
                </a:lnTo>
                <a:lnTo>
                  <a:pt x="496989" y="17741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60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696"/>
                </a:lnTo>
                <a:lnTo>
                  <a:pt x="27444" y="14389"/>
                </a:lnTo>
                <a:lnTo>
                  <a:pt x="15303" y="21717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14" y="42621"/>
                </a:lnTo>
                <a:lnTo>
                  <a:pt x="10883" y="42697"/>
                </a:lnTo>
                <a:lnTo>
                  <a:pt x="17233" y="39839"/>
                </a:lnTo>
                <a:lnTo>
                  <a:pt x="37236" y="27749"/>
                </a:lnTo>
                <a:lnTo>
                  <a:pt x="44373" y="23761"/>
                </a:lnTo>
                <a:lnTo>
                  <a:pt x="51854" y="20447"/>
                </a:lnTo>
                <a:lnTo>
                  <a:pt x="76733" y="17208"/>
                </a:lnTo>
                <a:lnTo>
                  <a:pt x="95707" y="25095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42"/>
                </a:lnTo>
                <a:lnTo>
                  <a:pt x="188493" y="51943"/>
                </a:lnTo>
                <a:lnTo>
                  <a:pt x="212750" y="40449"/>
                </a:lnTo>
                <a:lnTo>
                  <a:pt x="238074" y="26530"/>
                </a:lnTo>
                <a:lnTo>
                  <a:pt x="257454" y="18288"/>
                </a:lnTo>
                <a:lnTo>
                  <a:pt x="272656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59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44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76"/>
                </a:lnTo>
                <a:lnTo>
                  <a:pt x="605802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94725" y="3271625"/>
            <a:ext cx="8991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5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4269" y="4115604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70640" y="5000864"/>
            <a:ext cx="134747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CORE</a:t>
            </a: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24581" y="3133674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51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60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23"/>
                </a:lnTo>
                <a:lnTo>
                  <a:pt x="522668" y="203225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31"/>
                </a:lnTo>
                <a:lnTo>
                  <a:pt x="441198" y="166763"/>
                </a:lnTo>
                <a:lnTo>
                  <a:pt x="414134" y="183781"/>
                </a:lnTo>
                <a:lnTo>
                  <a:pt x="387896" y="202933"/>
                </a:lnTo>
                <a:lnTo>
                  <a:pt x="358216" y="209778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45"/>
                </a:lnTo>
                <a:lnTo>
                  <a:pt x="256540" y="165100"/>
                </a:lnTo>
                <a:lnTo>
                  <a:pt x="221068" y="180530"/>
                </a:lnTo>
                <a:lnTo>
                  <a:pt x="185889" y="198805"/>
                </a:lnTo>
                <a:lnTo>
                  <a:pt x="147307" y="201231"/>
                </a:lnTo>
                <a:lnTo>
                  <a:pt x="125349" y="190487"/>
                </a:lnTo>
                <a:lnTo>
                  <a:pt x="107251" y="176784"/>
                </a:lnTo>
                <a:lnTo>
                  <a:pt x="87541" y="166090"/>
                </a:lnTo>
                <a:lnTo>
                  <a:pt x="46939" y="168351"/>
                </a:lnTo>
                <a:lnTo>
                  <a:pt x="4889" y="191033"/>
                </a:lnTo>
                <a:lnTo>
                  <a:pt x="0" y="195986"/>
                </a:lnTo>
                <a:lnTo>
                  <a:pt x="0" y="201066"/>
                </a:lnTo>
                <a:lnTo>
                  <a:pt x="4826" y="206108"/>
                </a:lnTo>
                <a:lnTo>
                  <a:pt x="10350" y="206425"/>
                </a:lnTo>
                <a:lnTo>
                  <a:pt x="16205" y="203923"/>
                </a:lnTo>
                <a:lnTo>
                  <a:pt x="41186" y="189420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52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43"/>
                </a:lnTo>
                <a:lnTo>
                  <a:pt x="178612" y="218351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50" y="183451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78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290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27"/>
                </a:lnTo>
                <a:lnTo>
                  <a:pt x="527177" y="224828"/>
                </a:lnTo>
                <a:lnTo>
                  <a:pt x="542950" y="228333"/>
                </a:lnTo>
                <a:lnTo>
                  <a:pt x="556895" y="228333"/>
                </a:lnTo>
                <a:lnTo>
                  <a:pt x="560832" y="227088"/>
                </a:lnTo>
                <a:lnTo>
                  <a:pt x="564972" y="226695"/>
                </a:lnTo>
                <a:lnTo>
                  <a:pt x="568921" y="225450"/>
                </a:lnTo>
                <a:lnTo>
                  <a:pt x="584085" y="218173"/>
                </a:lnTo>
                <a:lnTo>
                  <a:pt x="598017" y="207848"/>
                </a:lnTo>
                <a:lnTo>
                  <a:pt x="611581" y="196710"/>
                </a:lnTo>
                <a:lnTo>
                  <a:pt x="625614" y="186994"/>
                </a:lnTo>
                <a:lnTo>
                  <a:pt x="630732" y="184086"/>
                </a:lnTo>
                <a:lnTo>
                  <a:pt x="636600" y="183438"/>
                </a:lnTo>
                <a:lnTo>
                  <a:pt x="639356" y="177596"/>
                </a:lnTo>
                <a:lnTo>
                  <a:pt x="639356" y="173151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606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79"/>
                </a:lnTo>
                <a:lnTo>
                  <a:pt x="562292" y="128270"/>
                </a:lnTo>
                <a:lnTo>
                  <a:pt x="539750" y="129095"/>
                </a:lnTo>
                <a:lnTo>
                  <a:pt x="521766" y="120929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62" y="82981"/>
                </a:lnTo>
                <a:lnTo>
                  <a:pt x="426859" y="92608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62"/>
                </a:lnTo>
                <a:lnTo>
                  <a:pt x="112953" y="119710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58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23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20" y="4635"/>
                </a:lnTo>
                <a:lnTo>
                  <a:pt x="629158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36" y="39484"/>
                </a:lnTo>
                <a:lnTo>
                  <a:pt x="509371" y="29083"/>
                </a:lnTo>
                <a:lnTo>
                  <a:pt x="496989" y="17741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60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696"/>
                </a:lnTo>
                <a:lnTo>
                  <a:pt x="27444" y="14389"/>
                </a:lnTo>
                <a:lnTo>
                  <a:pt x="15303" y="21717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14" y="42621"/>
                </a:lnTo>
                <a:lnTo>
                  <a:pt x="10883" y="42697"/>
                </a:lnTo>
                <a:lnTo>
                  <a:pt x="17233" y="39839"/>
                </a:lnTo>
                <a:lnTo>
                  <a:pt x="37236" y="27749"/>
                </a:lnTo>
                <a:lnTo>
                  <a:pt x="44373" y="23761"/>
                </a:lnTo>
                <a:lnTo>
                  <a:pt x="51854" y="20447"/>
                </a:lnTo>
                <a:lnTo>
                  <a:pt x="76733" y="17208"/>
                </a:lnTo>
                <a:lnTo>
                  <a:pt x="95707" y="25095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42"/>
                </a:lnTo>
                <a:lnTo>
                  <a:pt x="188480" y="51943"/>
                </a:lnTo>
                <a:lnTo>
                  <a:pt x="212737" y="40449"/>
                </a:lnTo>
                <a:lnTo>
                  <a:pt x="238074" y="26530"/>
                </a:lnTo>
                <a:lnTo>
                  <a:pt x="257454" y="18288"/>
                </a:lnTo>
                <a:lnTo>
                  <a:pt x="272656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59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44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76"/>
                </a:lnTo>
                <a:lnTo>
                  <a:pt x="605790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10620" y="2468715"/>
            <a:ext cx="92836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75" dirty="0">
                <a:solidFill>
                  <a:srgbClr val="FFFFFF"/>
                </a:solidFill>
                <a:latin typeface="Tahoma"/>
                <a:cs typeface="Tahoma"/>
              </a:rPr>
              <a:t>06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74575" y="3312685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09948" y="4197954"/>
            <a:ext cx="1129665" cy="4648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5240">
              <a:lnSpc>
                <a:spcPts val="1730"/>
              </a:lnSpc>
              <a:spcBef>
                <a:spcPts val="155"/>
              </a:spcBef>
            </a:pP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CUSTOMER PORTFOLIO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54893" y="2330754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43" y="9512"/>
                </a:moveTo>
                <a:lnTo>
                  <a:pt x="634720" y="4648"/>
                </a:lnTo>
                <a:lnTo>
                  <a:pt x="629158" y="4114"/>
                </a:lnTo>
                <a:lnTo>
                  <a:pt x="623189" y="6261"/>
                </a:lnTo>
                <a:lnTo>
                  <a:pt x="617359" y="9410"/>
                </a:lnTo>
                <a:lnTo>
                  <a:pt x="598297" y="22936"/>
                </a:lnTo>
                <a:lnTo>
                  <a:pt x="580199" y="37325"/>
                </a:lnTo>
                <a:lnTo>
                  <a:pt x="560514" y="47015"/>
                </a:lnTo>
                <a:lnTo>
                  <a:pt x="536740" y="46469"/>
                </a:lnTo>
                <a:lnTo>
                  <a:pt x="522224" y="39484"/>
                </a:lnTo>
                <a:lnTo>
                  <a:pt x="509371" y="29083"/>
                </a:lnTo>
                <a:lnTo>
                  <a:pt x="496989" y="17741"/>
                </a:lnTo>
                <a:lnTo>
                  <a:pt x="483895" y="7975"/>
                </a:lnTo>
                <a:lnTo>
                  <a:pt x="477393" y="4140"/>
                </a:lnTo>
                <a:lnTo>
                  <a:pt x="470420" y="1549"/>
                </a:lnTo>
                <a:lnTo>
                  <a:pt x="463016" y="0"/>
                </a:lnTo>
                <a:lnTo>
                  <a:pt x="452234" y="0"/>
                </a:lnTo>
                <a:lnTo>
                  <a:pt x="436880" y="5092"/>
                </a:lnTo>
                <a:lnTo>
                  <a:pt x="423303" y="13309"/>
                </a:lnTo>
                <a:lnTo>
                  <a:pt x="397891" y="32867"/>
                </a:lnTo>
                <a:lnTo>
                  <a:pt x="364464" y="46367"/>
                </a:lnTo>
                <a:lnTo>
                  <a:pt x="338645" y="38442"/>
                </a:lnTo>
                <a:lnTo>
                  <a:pt x="314299" y="20281"/>
                </a:lnTo>
                <a:lnTo>
                  <a:pt x="285280" y="2997"/>
                </a:lnTo>
                <a:lnTo>
                  <a:pt x="272097" y="0"/>
                </a:lnTo>
                <a:lnTo>
                  <a:pt x="263220" y="0"/>
                </a:lnTo>
                <a:lnTo>
                  <a:pt x="258838" y="1092"/>
                </a:lnTo>
                <a:lnTo>
                  <a:pt x="254368" y="1600"/>
                </a:lnTo>
                <a:lnTo>
                  <a:pt x="250037" y="2984"/>
                </a:lnTo>
                <a:lnTo>
                  <a:pt x="224840" y="14732"/>
                </a:lnTo>
                <a:lnTo>
                  <a:pt x="199974" y="28930"/>
                </a:lnTo>
                <a:lnTo>
                  <a:pt x="174180" y="38773"/>
                </a:lnTo>
                <a:lnTo>
                  <a:pt x="146177" y="37439"/>
                </a:lnTo>
                <a:lnTo>
                  <a:pt x="130403" y="30035"/>
                </a:lnTo>
                <a:lnTo>
                  <a:pt x="103047" y="10312"/>
                </a:lnTo>
                <a:lnTo>
                  <a:pt x="87655" y="2717"/>
                </a:lnTo>
                <a:lnTo>
                  <a:pt x="72936" y="0"/>
                </a:lnTo>
                <a:lnTo>
                  <a:pt x="67856" y="0"/>
                </a:lnTo>
                <a:lnTo>
                  <a:pt x="53136" y="2717"/>
                </a:lnTo>
                <a:lnTo>
                  <a:pt x="39878" y="7708"/>
                </a:lnTo>
                <a:lnTo>
                  <a:pt x="27432" y="14389"/>
                </a:lnTo>
                <a:lnTo>
                  <a:pt x="15290" y="21729"/>
                </a:lnTo>
                <a:lnTo>
                  <a:pt x="2946" y="28638"/>
                </a:lnTo>
                <a:lnTo>
                  <a:pt x="0" y="32346"/>
                </a:lnTo>
                <a:lnTo>
                  <a:pt x="0" y="37426"/>
                </a:lnTo>
                <a:lnTo>
                  <a:pt x="4902" y="42621"/>
                </a:lnTo>
                <a:lnTo>
                  <a:pt x="10883" y="42697"/>
                </a:lnTo>
                <a:lnTo>
                  <a:pt x="17233" y="39839"/>
                </a:lnTo>
                <a:lnTo>
                  <a:pt x="37223" y="27762"/>
                </a:lnTo>
                <a:lnTo>
                  <a:pt x="44361" y="23761"/>
                </a:lnTo>
                <a:lnTo>
                  <a:pt x="51841" y="20447"/>
                </a:lnTo>
                <a:lnTo>
                  <a:pt x="76733" y="17221"/>
                </a:lnTo>
                <a:lnTo>
                  <a:pt x="95707" y="25095"/>
                </a:lnTo>
                <a:lnTo>
                  <a:pt x="113131" y="38100"/>
                </a:lnTo>
                <a:lnTo>
                  <a:pt x="133400" y="50215"/>
                </a:lnTo>
                <a:lnTo>
                  <a:pt x="162852" y="56642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61" y="26530"/>
                </a:lnTo>
                <a:lnTo>
                  <a:pt x="257454" y="18300"/>
                </a:lnTo>
                <a:lnTo>
                  <a:pt x="272643" y="16764"/>
                </a:lnTo>
                <a:lnTo>
                  <a:pt x="287134" y="21831"/>
                </a:lnTo>
                <a:lnTo>
                  <a:pt x="304380" y="33362"/>
                </a:lnTo>
                <a:lnTo>
                  <a:pt x="319697" y="45072"/>
                </a:lnTo>
                <a:lnTo>
                  <a:pt x="334518" y="54952"/>
                </a:lnTo>
                <a:lnTo>
                  <a:pt x="350862" y="61404"/>
                </a:lnTo>
                <a:lnTo>
                  <a:pt x="370751" y="62814"/>
                </a:lnTo>
                <a:lnTo>
                  <a:pt x="395122" y="54279"/>
                </a:lnTo>
                <a:lnTo>
                  <a:pt x="438988" y="22656"/>
                </a:lnTo>
                <a:lnTo>
                  <a:pt x="460184" y="16471"/>
                </a:lnTo>
                <a:lnTo>
                  <a:pt x="477469" y="23406"/>
                </a:lnTo>
                <a:lnTo>
                  <a:pt x="514121" y="53276"/>
                </a:lnTo>
                <a:lnTo>
                  <a:pt x="535203" y="63233"/>
                </a:lnTo>
                <a:lnTo>
                  <a:pt x="563524" y="63550"/>
                </a:lnTo>
                <a:lnTo>
                  <a:pt x="585711" y="53289"/>
                </a:lnTo>
                <a:lnTo>
                  <a:pt x="605790" y="37757"/>
                </a:lnTo>
                <a:lnTo>
                  <a:pt x="627722" y="22313"/>
                </a:lnTo>
                <a:lnTo>
                  <a:pt x="632066" y="19862"/>
                </a:lnTo>
                <a:lnTo>
                  <a:pt x="637133" y="19583"/>
                </a:lnTo>
                <a:lnTo>
                  <a:pt x="639343" y="13957"/>
                </a:lnTo>
                <a:lnTo>
                  <a:pt x="639343" y="9512"/>
                </a:lnTo>
                <a:close/>
              </a:path>
              <a:path w="639445" h="228600">
                <a:moveTo>
                  <a:pt x="639356" y="173151"/>
                </a:moveTo>
                <a:lnTo>
                  <a:pt x="633844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60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23"/>
                </a:lnTo>
                <a:lnTo>
                  <a:pt x="522668" y="203238"/>
                </a:lnTo>
                <a:lnTo>
                  <a:pt x="506755" y="190233"/>
                </a:lnTo>
                <a:lnTo>
                  <a:pt x="491032" y="176466"/>
                </a:lnTo>
                <a:lnTo>
                  <a:pt x="473329" y="166331"/>
                </a:lnTo>
                <a:lnTo>
                  <a:pt x="441198" y="166763"/>
                </a:lnTo>
                <a:lnTo>
                  <a:pt x="414134" y="183781"/>
                </a:lnTo>
                <a:lnTo>
                  <a:pt x="387896" y="202933"/>
                </a:lnTo>
                <a:lnTo>
                  <a:pt x="358216" y="209778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794" y="181190"/>
                </a:lnTo>
                <a:lnTo>
                  <a:pt x="295998" y="171145"/>
                </a:lnTo>
                <a:lnTo>
                  <a:pt x="256540" y="165100"/>
                </a:lnTo>
                <a:lnTo>
                  <a:pt x="221068" y="180530"/>
                </a:lnTo>
                <a:lnTo>
                  <a:pt x="185889" y="198805"/>
                </a:lnTo>
                <a:lnTo>
                  <a:pt x="147307" y="201231"/>
                </a:lnTo>
                <a:lnTo>
                  <a:pt x="125336" y="190500"/>
                </a:lnTo>
                <a:lnTo>
                  <a:pt x="107238" y="176784"/>
                </a:lnTo>
                <a:lnTo>
                  <a:pt x="87541" y="166090"/>
                </a:lnTo>
                <a:lnTo>
                  <a:pt x="46926" y="168351"/>
                </a:lnTo>
                <a:lnTo>
                  <a:pt x="4889" y="191033"/>
                </a:lnTo>
                <a:lnTo>
                  <a:pt x="0" y="195986"/>
                </a:lnTo>
                <a:lnTo>
                  <a:pt x="0" y="201066"/>
                </a:lnTo>
                <a:lnTo>
                  <a:pt x="4813" y="206108"/>
                </a:lnTo>
                <a:lnTo>
                  <a:pt x="10337" y="206425"/>
                </a:lnTo>
                <a:lnTo>
                  <a:pt x="16192" y="203923"/>
                </a:lnTo>
                <a:lnTo>
                  <a:pt x="41186" y="189420"/>
                </a:lnTo>
                <a:lnTo>
                  <a:pt x="59156" y="181584"/>
                </a:lnTo>
                <a:lnTo>
                  <a:pt x="77787" y="180759"/>
                </a:lnTo>
                <a:lnTo>
                  <a:pt x="98894" y="190652"/>
                </a:lnTo>
                <a:lnTo>
                  <a:pt x="110934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43"/>
                </a:lnTo>
                <a:lnTo>
                  <a:pt x="178612" y="218351"/>
                </a:lnTo>
                <a:lnTo>
                  <a:pt x="203365" y="209130"/>
                </a:lnTo>
                <a:lnTo>
                  <a:pt x="226733" y="195859"/>
                </a:lnTo>
                <a:lnTo>
                  <a:pt x="251637" y="183451"/>
                </a:lnTo>
                <a:lnTo>
                  <a:pt x="277888" y="181800"/>
                </a:lnTo>
                <a:lnTo>
                  <a:pt x="300393" y="193624"/>
                </a:lnTo>
                <a:lnTo>
                  <a:pt x="321945" y="210324"/>
                </a:lnTo>
                <a:lnTo>
                  <a:pt x="345351" y="223278"/>
                </a:lnTo>
                <a:lnTo>
                  <a:pt x="370700" y="226390"/>
                </a:lnTo>
                <a:lnTo>
                  <a:pt x="391553" y="219710"/>
                </a:lnTo>
                <a:lnTo>
                  <a:pt x="410425" y="207060"/>
                </a:lnTo>
                <a:lnTo>
                  <a:pt x="429844" y="192290"/>
                </a:lnTo>
                <a:lnTo>
                  <a:pt x="458228" y="180517"/>
                </a:lnTo>
                <a:lnTo>
                  <a:pt x="478815" y="187502"/>
                </a:lnTo>
                <a:lnTo>
                  <a:pt x="497382" y="204012"/>
                </a:lnTo>
                <a:lnTo>
                  <a:pt x="519684" y="220827"/>
                </a:lnTo>
                <a:lnTo>
                  <a:pt x="527177" y="224828"/>
                </a:lnTo>
                <a:lnTo>
                  <a:pt x="542950" y="228333"/>
                </a:lnTo>
                <a:lnTo>
                  <a:pt x="556895" y="228333"/>
                </a:lnTo>
                <a:lnTo>
                  <a:pt x="560832" y="227088"/>
                </a:lnTo>
                <a:lnTo>
                  <a:pt x="564972" y="226695"/>
                </a:lnTo>
                <a:lnTo>
                  <a:pt x="568921" y="225450"/>
                </a:lnTo>
                <a:lnTo>
                  <a:pt x="584073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6994"/>
                </a:lnTo>
                <a:lnTo>
                  <a:pt x="630732" y="184086"/>
                </a:lnTo>
                <a:lnTo>
                  <a:pt x="636600" y="183438"/>
                </a:lnTo>
                <a:lnTo>
                  <a:pt x="639356" y="177596"/>
                </a:lnTo>
                <a:lnTo>
                  <a:pt x="639356" y="173151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593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79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29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49" y="82981"/>
                </a:lnTo>
                <a:lnTo>
                  <a:pt x="426847" y="92621"/>
                </a:lnTo>
                <a:lnTo>
                  <a:pt x="407682" y="107213"/>
                </a:lnTo>
                <a:lnTo>
                  <a:pt x="388378" y="121031"/>
                </a:lnTo>
                <a:lnTo>
                  <a:pt x="357746" y="127787"/>
                </a:lnTo>
                <a:lnTo>
                  <a:pt x="332397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297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27" y="111353"/>
                </a:lnTo>
                <a:lnTo>
                  <a:pt x="110121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50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50" y="105054"/>
                </a:lnTo>
                <a:lnTo>
                  <a:pt x="54571" y="101193"/>
                </a:lnTo>
                <a:lnTo>
                  <a:pt x="78041" y="99187"/>
                </a:lnTo>
                <a:lnTo>
                  <a:pt x="96202" y="107162"/>
                </a:lnTo>
                <a:lnTo>
                  <a:pt x="112941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58"/>
                </a:lnTo>
                <a:lnTo>
                  <a:pt x="237210" y="108762"/>
                </a:lnTo>
                <a:lnTo>
                  <a:pt x="252209" y="101676"/>
                </a:lnTo>
                <a:lnTo>
                  <a:pt x="265379" y="98336"/>
                </a:lnTo>
                <a:lnTo>
                  <a:pt x="278625" y="99834"/>
                </a:lnTo>
                <a:lnTo>
                  <a:pt x="293865" y="107315"/>
                </a:lnTo>
                <a:lnTo>
                  <a:pt x="328485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22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07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13635" y="7145193"/>
            <a:ext cx="700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819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63745" y="7989170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32855" y="8874432"/>
            <a:ext cx="1062355" cy="4648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20014">
              <a:lnSpc>
                <a:spcPts val="1730"/>
              </a:lnSpc>
              <a:spcBef>
                <a:spcPts val="155"/>
              </a:spcBef>
            </a:pP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MARKET SEGMENTS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44057" y="7007237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64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595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68" y="190233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98" y="166776"/>
                </a:lnTo>
                <a:lnTo>
                  <a:pt x="414134" y="183781"/>
                </a:lnTo>
                <a:lnTo>
                  <a:pt x="387896" y="202946"/>
                </a:lnTo>
                <a:lnTo>
                  <a:pt x="358216" y="209791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68" y="180543"/>
                </a:lnTo>
                <a:lnTo>
                  <a:pt x="185889" y="198805"/>
                </a:lnTo>
                <a:lnTo>
                  <a:pt x="147307" y="201244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103"/>
                </a:lnTo>
                <a:lnTo>
                  <a:pt x="46939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26" y="206121"/>
                </a:lnTo>
                <a:lnTo>
                  <a:pt x="10350" y="206425"/>
                </a:lnTo>
                <a:lnTo>
                  <a:pt x="16205" y="203923"/>
                </a:lnTo>
                <a:lnTo>
                  <a:pt x="41186" y="189433"/>
                </a:lnTo>
                <a:lnTo>
                  <a:pt x="59169" y="181584"/>
                </a:lnTo>
                <a:lnTo>
                  <a:pt x="77787" y="180759"/>
                </a:lnTo>
                <a:lnTo>
                  <a:pt x="98894" y="190665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12"/>
                </a:lnTo>
                <a:lnTo>
                  <a:pt x="149542" y="218655"/>
                </a:lnTo>
                <a:lnTo>
                  <a:pt x="178612" y="218363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37" y="183464"/>
                </a:lnTo>
                <a:lnTo>
                  <a:pt x="277901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91"/>
                </a:lnTo>
                <a:lnTo>
                  <a:pt x="370713" y="226390"/>
                </a:lnTo>
                <a:lnTo>
                  <a:pt x="391566" y="219710"/>
                </a:lnTo>
                <a:lnTo>
                  <a:pt x="410438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85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606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62" y="82981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787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23"/>
                </a:lnTo>
                <a:lnTo>
                  <a:pt x="217309" y="100926"/>
                </a:lnTo>
                <a:lnTo>
                  <a:pt x="186461" y="116941"/>
                </a:lnTo>
                <a:lnTo>
                  <a:pt x="153365" y="120967"/>
                </a:lnTo>
                <a:lnTo>
                  <a:pt x="129540" y="111353"/>
                </a:lnTo>
                <a:lnTo>
                  <a:pt x="110134" y="97104"/>
                </a:lnTo>
                <a:lnTo>
                  <a:pt x="89484" y="85166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54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75"/>
                </a:lnTo>
                <a:lnTo>
                  <a:pt x="112953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61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22" y="101676"/>
                </a:lnTo>
                <a:lnTo>
                  <a:pt x="265391" y="98336"/>
                </a:lnTo>
                <a:lnTo>
                  <a:pt x="278638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40" y="142227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889"/>
                </a:lnTo>
                <a:lnTo>
                  <a:pt x="493420" y="117995"/>
                </a:lnTo>
                <a:lnTo>
                  <a:pt x="510247" y="132321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34"/>
                </a:lnTo>
                <a:lnTo>
                  <a:pt x="603859" y="120865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20" y="4648"/>
                </a:lnTo>
                <a:lnTo>
                  <a:pt x="629158" y="4114"/>
                </a:lnTo>
                <a:lnTo>
                  <a:pt x="623201" y="6261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27" y="47015"/>
                </a:lnTo>
                <a:lnTo>
                  <a:pt x="536752" y="46469"/>
                </a:lnTo>
                <a:lnTo>
                  <a:pt x="522224" y="39484"/>
                </a:lnTo>
                <a:lnTo>
                  <a:pt x="509371" y="29083"/>
                </a:lnTo>
                <a:lnTo>
                  <a:pt x="496989" y="17754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92" y="5092"/>
                </a:lnTo>
                <a:lnTo>
                  <a:pt x="423303" y="13309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58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60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90" y="7708"/>
                </a:lnTo>
                <a:lnTo>
                  <a:pt x="27432" y="14389"/>
                </a:lnTo>
                <a:lnTo>
                  <a:pt x="15303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02" y="42633"/>
                </a:lnTo>
                <a:lnTo>
                  <a:pt x="10883" y="42710"/>
                </a:lnTo>
                <a:lnTo>
                  <a:pt x="17233" y="39852"/>
                </a:lnTo>
                <a:lnTo>
                  <a:pt x="37236" y="27762"/>
                </a:lnTo>
                <a:lnTo>
                  <a:pt x="44361" y="23761"/>
                </a:lnTo>
                <a:lnTo>
                  <a:pt x="51854" y="20447"/>
                </a:lnTo>
                <a:lnTo>
                  <a:pt x="76733" y="17221"/>
                </a:lnTo>
                <a:lnTo>
                  <a:pt x="95707" y="25107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54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56" y="16764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9000" y="22656"/>
                </a:lnTo>
                <a:lnTo>
                  <a:pt x="460197" y="16471"/>
                </a:lnTo>
                <a:lnTo>
                  <a:pt x="477481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802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6053" y="6419302"/>
            <a:ext cx="699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819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75484" y="7263279"/>
            <a:ext cx="0" cy="788670"/>
          </a:xfrm>
          <a:custGeom>
            <a:avLst/>
            <a:gdLst/>
            <a:ahLst/>
            <a:cxnLst/>
            <a:rect l="l" t="t" r="r" b="b"/>
            <a:pathLst>
              <a:path h="788670">
                <a:moveTo>
                  <a:pt x="0" y="0"/>
                </a:moveTo>
                <a:lnTo>
                  <a:pt x="0" y="7884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69833" y="8148541"/>
            <a:ext cx="2011680" cy="683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1735"/>
              </a:lnSpc>
              <a:spcBef>
                <a:spcPts val="90"/>
              </a:spcBef>
            </a:pP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2024</a:t>
            </a:r>
            <a:r>
              <a:rPr sz="1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ACHIEVEMENTS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ts val="1730"/>
              </a:lnSpc>
            </a:pP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ts val="1735"/>
              </a:lnSpc>
            </a:pP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2025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GOALS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55797" y="6281343"/>
            <a:ext cx="639445" cy="228600"/>
          </a:xfrm>
          <a:custGeom>
            <a:avLst/>
            <a:gdLst/>
            <a:ahLst/>
            <a:cxnLst/>
            <a:rect l="l" t="t" r="r" b="b"/>
            <a:pathLst>
              <a:path w="639445" h="228600">
                <a:moveTo>
                  <a:pt x="639356" y="173164"/>
                </a:moveTo>
                <a:lnTo>
                  <a:pt x="633857" y="167957"/>
                </a:lnTo>
                <a:lnTo>
                  <a:pt x="626516" y="168402"/>
                </a:lnTo>
                <a:lnTo>
                  <a:pt x="618794" y="171945"/>
                </a:lnTo>
                <a:lnTo>
                  <a:pt x="612140" y="176072"/>
                </a:lnTo>
                <a:lnTo>
                  <a:pt x="595541" y="188607"/>
                </a:lnTo>
                <a:lnTo>
                  <a:pt x="579564" y="201295"/>
                </a:lnTo>
                <a:lnTo>
                  <a:pt x="562076" y="210121"/>
                </a:lnTo>
                <a:lnTo>
                  <a:pt x="540918" y="211035"/>
                </a:lnTo>
                <a:lnTo>
                  <a:pt x="522668" y="203238"/>
                </a:lnTo>
                <a:lnTo>
                  <a:pt x="506768" y="190246"/>
                </a:lnTo>
                <a:lnTo>
                  <a:pt x="491032" y="176466"/>
                </a:lnTo>
                <a:lnTo>
                  <a:pt x="473329" y="166344"/>
                </a:lnTo>
                <a:lnTo>
                  <a:pt x="441198" y="166776"/>
                </a:lnTo>
                <a:lnTo>
                  <a:pt x="414134" y="183794"/>
                </a:lnTo>
                <a:lnTo>
                  <a:pt x="387896" y="202946"/>
                </a:lnTo>
                <a:lnTo>
                  <a:pt x="358216" y="209791"/>
                </a:lnTo>
                <a:lnTo>
                  <a:pt x="342036" y="204063"/>
                </a:lnTo>
                <a:lnTo>
                  <a:pt x="326186" y="193344"/>
                </a:lnTo>
                <a:lnTo>
                  <a:pt x="310807" y="181190"/>
                </a:lnTo>
                <a:lnTo>
                  <a:pt x="295998" y="171157"/>
                </a:lnTo>
                <a:lnTo>
                  <a:pt x="256540" y="165100"/>
                </a:lnTo>
                <a:lnTo>
                  <a:pt x="221068" y="180543"/>
                </a:lnTo>
                <a:lnTo>
                  <a:pt x="185889" y="198805"/>
                </a:lnTo>
                <a:lnTo>
                  <a:pt x="147307" y="201244"/>
                </a:lnTo>
                <a:lnTo>
                  <a:pt x="125349" y="190500"/>
                </a:lnTo>
                <a:lnTo>
                  <a:pt x="107251" y="176784"/>
                </a:lnTo>
                <a:lnTo>
                  <a:pt x="87541" y="166103"/>
                </a:lnTo>
                <a:lnTo>
                  <a:pt x="46926" y="168363"/>
                </a:lnTo>
                <a:lnTo>
                  <a:pt x="4889" y="191046"/>
                </a:lnTo>
                <a:lnTo>
                  <a:pt x="0" y="195999"/>
                </a:lnTo>
                <a:lnTo>
                  <a:pt x="0" y="201079"/>
                </a:lnTo>
                <a:lnTo>
                  <a:pt x="4826" y="206121"/>
                </a:lnTo>
                <a:lnTo>
                  <a:pt x="10350" y="206425"/>
                </a:lnTo>
                <a:lnTo>
                  <a:pt x="16192" y="203936"/>
                </a:lnTo>
                <a:lnTo>
                  <a:pt x="41186" y="189433"/>
                </a:lnTo>
                <a:lnTo>
                  <a:pt x="59169" y="181597"/>
                </a:lnTo>
                <a:lnTo>
                  <a:pt x="77787" y="180759"/>
                </a:lnTo>
                <a:lnTo>
                  <a:pt x="98894" y="190665"/>
                </a:lnTo>
                <a:lnTo>
                  <a:pt x="110947" y="199707"/>
                </a:lnTo>
                <a:lnTo>
                  <a:pt x="122262" y="207797"/>
                </a:lnTo>
                <a:lnTo>
                  <a:pt x="134556" y="214325"/>
                </a:lnTo>
                <a:lnTo>
                  <a:pt x="149542" y="218655"/>
                </a:lnTo>
                <a:lnTo>
                  <a:pt x="178612" y="218363"/>
                </a:lnTo>
                <a:lnTo>
                  <a:pt x="203377" y="209130"/>
                </a:lnTo>
                <a:lnTo>
                  <a:pt x="226745" y="195859"/>
                </a:lnTo>
                <a:lnTo>
                  <a:pt x="251637" y="183464"/>
                </a:lnTo>
                <a:lnTo>
                  <a:pt x="277888" y="181800"/>
                </a:lnTo>
                <a:lnTo>
                  <a:pt x="300405" y="193624"/>
                </a:lnTo>
                <a:lnTo>
                  <a:pt x="321957" y="210324"/>
                </a:lnTo>
                <a:lnTo>
                  <a:pt x="345351" y="223291"/>
                </a:lnTo>
                <a:lnTo>
                  <a:pt x="370713" y="226402"/>
                </a:lnTo>
                <a:lnTo>
                  <a:pt x="391566" y="219710"/>
                </a:lnTo>
                <a:lnTo>
                  <a:pt x="410425" y="207060"/>
                </a:lnTo>
                <a:lnTo>
                  <a:pt x="429844" y="192303"/>
                </a:lnTo>
                <a:lnTo>
                  <a:pt x="458228" y="180517"/>
                </a:lnTo>
                <a:lnTo>
                  <a:pt x="478828" y="187502"/>
                </a:lnTo>
                <a:lnTo>
                  <a:pt x="497382" y="204012"/>
                </a:lnTo>
                <a:lnTo>
                  <a:pt x="519684" y="220840"/>
                </a:lnTo>
                <a:lnTo>
                  <a:pt x="527177" y="224840"/>
                </a:lnTo>
                <a:lnTo>
                  <a:pt x="542950" y="228346"/>
                </a:lnTo>
                <a:lnTo>
                  <a:pt x="556895" y="228346"/>
                </a:lnTo>
                <a:lnTo>
                  <a:pt x="560832" y="227101"/>
                </a:lnTo>
                <a:lnTo>
                  <a:pt x="564972" y="226707"/>
                </a:lnTo>
                <a:lnTo>
                  <a:pt x="568921" y="225463"/>
                </a:lnTo>
                <a:lnTo>
                  <a:pt x="584085" y="218173"/>
                </a:lnTo>
                <a:lnTo>
                  <a:pt x="598017" y="207848"/>
                </a:lnTo>
                <a:lnTo>
                  <a:pt x="611581" y="196723"/>
                </a:lnTo>
                <a:lnTo>
                  <a:pt x="625614" y="187007"/>
                </a:lnTo>
                <a:lnTo>
                  <a:pt x="630732" y="184099"/>
                </a:lnTo>
                <a:lnTo>
                  <a:pt x="636600" y="183451"/>
                </a:lnTo>
                <a:lnTo>
                  <a:pt x="639356" y="177609"/>
                </a:lnTo>
                <a:lnTo>
                  <a:pt x="639356" y="173164"/>
                </a:lnTo>
                <a:close/>
              </a:path>
              <a:path w="639445" h="228600">
                <a:moveTo>
                  <a:pt x="639356" y="91338"/>
                </a:moveTo>
                <a:lnTo>
                  <a:pt x="634606" y="86372"/>
                </a:lnTo>
                <a:lnTo>
                  <a:pt x="628510" y="86093"/>
                </a:lnTo>
                <a:lnTo>
                  <a:pt x="622033" y="88569"/>
                </a:lnTo>
                <a:lnTo>
                  <a:pt x="616089" y="91859"/>
                </a:lnTo>
                <a:lnTo>
                  <a:pt x="598068" y="104838"/>
                </a:lnTo>
                <a:lnTo>
                  <a:pt x="580936" y="118592"/>
                </a:lnTo>
                <a:lnTo>
                  <a:pt x="562292" y="128282"/>
                </a:lnTo>
                <a:lnTo>
                  <a:pt x="539750" y="129095"/>
                </a:lnTo>
                <a:lnTo>
                  <a:pt x="521766" y="120942"/>
                </a:lnTo>
                <a:lnTo>
                  <a:pt x="505828" y="107657"/>
                </a:lnTo>
                <a:lnTo>
                  <a:pt x="489877" y="93840"/>
                </a:lnTo>
                <a:lnTo>
                  <a:pt x="471881" y="84074"/>
                </a:lnTo>
                <a:lnTo>
                  <a:pt x="447649" y="82994"/>
                </a:lnTo>
                <a:lnTo>
                  <a:pt x="426859" y="92621"/>
                </a:lnTo>
                <a:lnTo>
                  <a:pt x="407695" y="107213"/>
                </a:lnTo>
                <a:lnTo>
                  <a:pt x="388378" y="121031"/>
                </a:lnTo>
                <a:lnTo>
                  <a:pt x="357759" y="127800"/>
                </a:lnTo>
                <a:lnTo>
                  <a:pt x="332409" y="116065"/>
                </a:lnTo>
                <a:lnTo>
                  <a:pt x="308419" y="97497"/>
                </a:lnTo>
                <a:lnTo>
                  <a:pt x="281889" y="83769"/>
                </a:lnTo>
                <a:lnTo>
                  <a:pt x="248310" y="85636"/>
                </a:lnTo>
                <a:lnTo>
                  <a:pt x="217309" y="100926"/>
                </a:lnTo>
                <a:lnTo>
                  <a:pt x="186461" y="116954"/>
                </a:lnTo>
                <a:lnTo>
                  <a:pt x="153365" y="120967"/>
                </a:lnTo>
                <a:lnTo>
                  <a:pt x="129540" y="111366"/>
                </a:lnTo>
                <a:lnTo>
                  <a:pt x="110134" y="97104"/>
                </a:lnTo>
                <a:lnTo>
                  <a:pt x="89484" y="85178"/>
                </a:lnTo>
                <a:lnTo>
                  <a:pt x="47713" y="86321"/>
                </a:lnTo>
                <a:lnTo>
                  <a:pt x="4889" y="109220"/>
                </a:lnTo>
                <a:lnTo>
                  <a:pt x="0" y="114173"/>
                </a:lnTo>
                <a:lnTo>
                  <a:pt x="0" y="119253"/>
                </a:lnTo>
                <a:lnTo>
                  <a:pt x="4102" y="124079"/>
                </a:lnTo>
                <a:lnTo>
                  <a:pt x="8636" y="125031"/>
                </a:lnTo>
                <a:lnTo>
                  <a:pt x="13563" y="123431"/>
                </a:lnTo>
                <a:lnTo>
                  <a:pt x="18821" y="120624"/>
                </a:lnTo>
                <a:lnTo>
                  <a:pt x="36283" y="110058"/>
                </a:lnTo>
                <a:lnTo>
                  <a:pt x="45262" y="105067"/>
                </a:lnTo>
                <a:lnTo>
                  <a:pt x="54571" y="101193"/>
                </a:lnTo>
                <a:lnTo>
                  <a:pt x="78054" y="99187"/>
                </a:lnTo>
                <a:lnTo>
                  <a:pt x="96215" y="107175"/>
                </a:lnTo>
                <a:lnTo>
                  <a:pt x="112941" y="119722"/>
                </a:lnTo>
                <a:lnTo>
                  <a:pt x="132143" y="131406"/>
                </a:lnTo>
                <a:lnTo>
                  <a:pt x="161683" y="138379"/>
                </a:lnTo>
                <a:lnTo>
                  <a:pt x="187375" y="134073"/>
                </a:lnTo>
                <a:lnTo>
                  <a:pt x="211721" y="122770"/>
                </a:lnTo>
                <a:lnTo>
                  <a:pt x="237210" y="108762"/>
                </a:lnTo>
                <a:lnTo>
                  <a:pt x="252222" y="101688"/>
                </a:lnTo>
                <a:lnTo>
                  <a:pt x="265391" y="98336"/>
                </a:lnTo>
                <a:lnTo>
                  <a:pt x="278625" y="99834"/>
                </a:lnTo>
                <a:lnTo>
                  <a:pt x="293865" y="107315"/>
                </a:lnTo>
                <a:lnTo>
                  <a:pt x="328498" y="133146"/>
                </a:lnTo>
                <a:lnTo>
                  <a:pt x="347040" y="142240"/>
                </a:lnTo>
                <a:lnTo>
                  <a:pt x="370128" y="144640"/>
                </a:lnTo>
                <a:lnTo>
                  <a:pt x="395135" y="135890"/>
                </a:lnTo>
                <a:lnTo>
                  <a:pt x="439889" y="103974"/>
                </a:lnTo>
                <a:lnTo>
                  <a:pt x="461429" y="98323"/>
                </a:lnTo>
                <a:lnTo>
                  <a:pt x="477126" y="104902"/>
                </a:lnTo>
                <a:lnTo>
                  <a:pt x="493420" y="118008"/>
                </a:lnTo>
                <a:lnTo>
                  <a:pt x="510247" y="132334"/>
                </a:lnTo>
                <a:lnTo>
                  <a:pt x="527570" y="142557"/>
                </a:lnTo>
                <a:lnTo>
                  <a:pt x="558215" y="146558"/>
                </a:lnTo>
                <a:lnTo>
                  <a:pt x="582244" y="137147"/>
                </a:lnTo>
                <a:lnTo>
                  <a:pt x="603859" y="120878"/>
                </a:lnTo>
                <a:lnTo>
                  <a:pt x="627291" y="104330"/>
                </a:lnTo>
                <a:lnTo>
                  <a:pt x="631748" y="101815"/>
                </a:lnTo>
                <a:lnTo>
                  <a:pt x="637108" y="101320"/>
                </a:lnTo>
                <a:lnTo>
                  <a:pt x="639356" y="95783"/>
                </a:lnTo>
                <a:lnTo>
                  <a:pt x="639356" y="91338"/>
                </a:lnTo>
                <a:close/>
              </a:path>
              <a:path w="639445" h="228600">
                <a:moveTo>
                  <a:pt x="639356" y="9512"/>
                </a:moveTo>
                <a:lnTo>
                  <a:pt x="634720" y="4648"/>
                </a:lnTo>
                <a:lnTo>
                  <a:pt x="629158" y="4114"/>
                </a:lnTo>
                <a:lnTo>
                  <a:pt x="623201" y="6273"/>
                </a:lnTo>
                <a:lnTo>
                  <a:pt x="617372" y="9410"/>
                </a:lnTo>
                <a:lnTo>
                  <a:pt x="598309" y="22936"/>
                </a:lnTo>
                <a:lnTo>
                  <a:pt x="580199" y="37325"/>
                </a:lnTo>
                <a:lnTo>
                  <a:pt x="560514" y="47015"/>
                </a:lnTo>
                <a:lnTo>
                  <a:pt x="536752" y="46469"/>
                </a:lnTo>
                <a:lnTo>
                  <a:pt x="522224" y="39497"/>
                </a:lnTo>
                <a:lnTo>
                  <a:pt x="509371" y="29083"/>
                </a:lnTo>
                <a:lnTo>
                  <a:pt x="496989" y="17754"/>
                </a:lnTo>
                <a:lnTo>
                  <a:pt x="483908" y="7975"/>
                </a:lnTo>
                <a:lnTo>
                  <a:pt x="477405" y="4140"/>
                </a:lnTo>
                <a:lnTo>
                  <a:pt x="470433" y="1549"/>
                </a:lnTo>
                <a:lnTo>
                  <a:pt x="463029" y="0"/>
                </a:lnTo>
                <a:lnTo>
                  <a:pt x="452247" y="0"/>
                </a:lnTo>
                <a:lnTo>
                  <a:pt x="436880" y="5092"/>
                </a:lnTo>
                <a:lnTo>
                  <a:pt x="423303" y="13322"/>
                </a:lnTo>
                <a:lnTo>
                  <a:pt x="397903" y="32867"/>
                </a:lnTo>
                <a:lnTo>
                  <a:pt x="364464" y="46367"/>
                </a:lnTo>
                <a:lnTo>
                  <a:pt x="338645" y="38455"/>
                </a:lnTo>
                <a:lnTo>
                  <a:pt x="314312" y="20281"/>
                </a:lnTo>
                <a:lnTo>
                  <a:pt x="285292" y="2997"/>
                </a:lnTo>
                <a:lnTo>
                  <a:pt x="272110" y="0"/>
                </a:lnTo>
                <a:lnTo>
                  <a:pt x="263232" y="0"/>
                </a:lnTo>
                <a:lnTo>
                  <a:pt x="258851" y="1092"/>
                </a:lnTo>
                <a:lnTo>
                  <a:pt x="254381" y="1600"/>
                </a:lnTo>
                <a:lnTo>
                  <a:pt x="250050" y="2984"/>
                </a:lnTo>
                <a:lnTo>
                  <a:pt x="224840" y="14732"/>
                </a:lnTo>
                <a:lnTo>
                  <a:pt x="199986" y="28930"/>
                </a:lnTo>
                <a:lnTo>
                  <a:pt x="174193" y="38773"/>
                </a:lnTo>
                <a:lnTo>
                  <a:pt x="146189" y="37439"/>
                </a:lnTo>
                <a:lnTo>
                  <a:pt x="130403" y="30035"/>
                </a:lnTo>
                <a:lnTo>
                  <a:pt x="103047" y="10312"/>
                </a:lnTo>
                <a:lnTo>
                  <a:pt x="87668" y="2717"/>
                </a:lnTo>
                <a:lnTo>
                  <a:pt x="72948" y="0"/>
                </a:lnTo>
                <a:lnTo>
                  <a:pt x="67868" y="0"/>
                </a:lnTo>
                <a:lnTo>
                  <a:pt x="53149" y="2717"/>
                </a:lnTo>
                <a:lnTo>
                  <a:pt x="39878" y="7708"/>
                </a:lnTo>
                <a:lnTo>
                  <a:pt x="27432" y="14389"/>
                </a:lnTo>
                <a:lnTo>
                  <a:pt x="15290" y="21729"/>
                </a:lnTo>
                <a:lnTo>
                  <a:pt x="2959" y="28638"/>
                </a:lnTo>
                <a:lnTo>
                  <a:pt x="12" y="32346"/>
                </a:lnTo>
                <a:lnTo>
                  <a:pt x="12" y="37426"/>
                </a:lnTo>
                <a:lnTo>
                  <a:pt x="4902" y="42633"/>
                </a:lnTo>
                <a:lnTo>
                  <a:pt x="10883" y="42710"/>
                </a:lnTo>
                <a:lnTo>
                  <a:pt x="17233" y="39852"/>
                </a:lnTo>
                <a:lnTo>
                  <a:pt x="37236" y="27762"/>
                </a:lnTo>
                <a:lnTo>
                  <a:pt x="44361" y="23761"/>
                </a:lnTo>
                <a:lnTo>
                  <a:pt x="51854" y="20447"/>
                </a:lnTo>
                <a:lnTo>
                  <a:pt x="76733" y="17221"/>
                </a:lnTo>
                <a:lnTo>
                  <a:pt x="95707" y="25107"/>
                </a:lnTo>
                <a:lnTo>
                  <a:pt x="113144" y="38100"/>
                </a:lnTo>
                <a:lnTo>
                  <a:pt x="133413" y="50215"/>
                </a:lnTo>
                <a:lnTo>
                  <a:pt x="162852" y="56654"/>
                </a:lnTo>
                <a:lnTo>
                  <a:pt x="188480" y="51943"/>
                </a:lnTo>
                <a:lnTo>
                  <a:pt x="212737" y="40462"/>
                </a:lnTo>
                <a:lnTo>
                  <a:pt x="238074" y="26530"/>
                </a:lnTo>
                <a:lnTo>
                  <a:pt x="257454" y="18300"/>
                </a:lnTo>
                <a:lnTo>
                  <a:pt x="272643" y="16776"/>
                </a:lnTo>
                <a:lnTo>
                  <a:pt x="287134" y="21831"/>
                </a:lnTo>
                <a:lnTo>
                  <a:pt x="304393" y="33362"/>
                </a:lnTo>
                <a:lnTo>
                  <a:pt x="319709" y="45072"/>
                </a:lnTo>
                <a:lnTo>
                  <a:pt x="334530" y="54952"/>
                </a:lnTo>
                <a:lnTo>
                  <a:pt x="350875" y="61404"/>
                </a:lnTo>
                <a:lnTo>
                  <a:pt x="370763" y="62814"/>
                </a:lnTo>
                <a:lnTo>
                  <a:pt x="395135" y="54279"/>
                </a:lnTo>
                <a:lnTo>
                  <a:pt x="438988" y="22656"/>
                </a:lnTo>
                <a:lnTo>
                  <a:pt x="460197" y="16471"/>
                </a:lnTo>
                <a:lnTo>
                  <a:pt x="477469" y="23406"/>
                </a:lnTo>
                <a:lnTo>
                  <a:pt x="514121" y="53276"/>
                </a:lnTo>
                <a:lnTo>
                  <a:pt x="535216" y="63233"/>
                </a:lnTo>
                <a:lnTo>
                  <a:pt x="563524" y="63550"/>
                </a:lnTo>
                <a:lnTo>
                  <a:pt x="585724" y="53289"/>
                </a:lnTo>
                <a:lnTo>
                  <a:pt x="605790" y="37757"/>
                </a:lnTo>
                <a:lnTo>
                  <a:pt x="627735" y="22313"/>
                </a:lnTo>
                <a:lnTo>
                  <a:pt x="632079" y="19862"/>
                </a:lnTo>
                <a:lnTo>
                  <a:pt x="637146" y="19583"/>
                </a:lnTo>
                <a:lnTo>
                  <a:pt x="639356" y="13957"/>
                </a:lnTo>
                <a:lnTo>
                  <a:pt x="639356" y="9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587" y="6218227"/>
            <a:ext cx="3793490" cy="0"/>
          </a:xfrm>
          <a:custGeom>
            <a:avLst/>
            <a:gdLst/>
            <a:ahLst/>
            <a:cxnLst/>
            <a:rect l="l" t="t" r="r" b="b"/>
            <a:pathLst>
              <a:path w="3793490">
                <a:moveTo>
                  <a:pt x="0" y="0"/>
                </a:moveTo>
                <a:lnTo>
                  <a:pt x="3793197" y="0"/>
                </a:lnTo>
              </a:path>
            </a:pathLst>
          </a:custGeom>
          <a:ln w="127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1" y="6327785"/>
            <a:ext cx="38201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Founded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in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60" dirty="0">
                <a:solidFill>
                  <a:srgbClr val="08192E"/>
                </a:solidFill>
                <a:latin typeface="Verdana"/>
                <a:cs typeface="Verdana"/>
              </a:rPr>
              <a:t>2010,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are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a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leading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08192E"/>
                </a:solidFill>
                <a:latin typeface="Verdana"/>
                <a:cs typeface="Verdana"/>
              </a:rPr>
              <a:t>jeans</a:t>
            </a:r>
            <a:r>
              <a:rPr sz="1200" spc="-2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manufacturer</a:t>
            </a:r>
            <a:r>
              <a:rPr sz="1200" spc="-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with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80" dirty="0">
                <a:solidFill>
                  <a:srgbClr val="08192E"/>
                </a:solidFill>
                <a:latin typeface="Verdana"/>
                <a:cs typeface="Verdana"/>
              </a:rPr>
              <a:t>14+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5" dirty="0">
                <a:solidFill>
                  <a:srgbClr val="08192E"/>
                </a:solidFill>
                <a:latin typeface="Verdana"/>
                <a:cs typeface="Verdana"/>
              </a:rPr>
              <a:t>years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08192E"/>
                </a:solidFill>
                <a:latin typeface="Verdana"/>
                <a:cs typeface="Verdana"/>
              </a:rPr>
              <a:t>o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08192E"/>
                </a:solidFill>
                <a:latin typeface="Verdana"/>
                <a:cs typeface="Verdana"/>
              </a:rPr>
              <a:t>experience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a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08192E"/>
                </a:solidFill>
                <a:latin typeface="Verdana"/>
                <a:cs typeface="Verdana"/>
              </a:rPr>
              <a:t>team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08192E"/>
                </a:solidFill>
                <a:latin typeface="Verdana"/>
                <a:cs typeface="Verdana"/>
              </a:rPr>
              <a:t>o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over</a:t>
            </a:r>
            <a:r>
              <a:rPr sz="1200" spc="2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08192E"/>
                </a:solidFill>
                <a:latin typeface="Verdana"/>
                <a:cs typeface="Verdana"/>
              </a:rPr>
              <a:t>1,500</a:t>
            </a:r>
            <a:r>
              <a:rPr sz="1200" spc="-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08192E"/>
                </a:solidFill>
                <a:latin typeface="Verdana"/>
                <a:cs typeface="Verdana"/>
              </a:rPr>
              <a:t>skilled</a:t>
            </a:r>
            <a:r>
              <a:rPr sz="1200" spc="-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5" dirty="0">
                <a:solidFill>
                  <a:srgbClr val="08192E"/>
                </a:solidFill>
                <a:latin typeface="Verdana"/>
                <a:cs typeface="Verdana"/>
              </a:rPr>
              <a:t>employees.</a:t>
            </a:r>
            <a:endParaRPr sz="1200">
              <a:latin typeface="Verdana"/>
              <a:cs typeface="Verdana"/>
            </a:endParaRPr>
          </a:p>
          <a:p>
            <a:pPr marL="12700" marR="6985" algn="just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high-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quality,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sustainable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denim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0" dirty="0">
                <a:solidFill>
                  <a:srgbClr val="08192E"/>
                </a:solidFill>
                <a:latin typeface="Verdana"/>
                <a:cs typeface="Verdana"/>
              </a:rPr>
              <a:t>production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boasts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annual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capacity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08192E"/>
                </a:solidFill>
                <a:latin typeface="Verdana"/>
                <a:cs typeface="Verdana"/>
              </a:rPr>
              <a:t>5</a:t>
            </a:r>
            <a:r>
              <a:rPr sz="1200" spc="-6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million</a:t>
            </a:r>
            <a:r>
              <a:rPr sz="1200" spc="-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units.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03" y="5626953"/>
            <a:ext cx="2361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75" dirty="0">
                <a:solidFill>
                  <a:srgbClr val="0C4F83"/>
                </a:solidFill>
                <a:latin typeface="Tahoma"/>
                <a:cs typeface="Tahoma"/>
              </a:rPr>
              <a:t>WHO</a:t>
            </a:r>
            <a:r>
              <a:rPr sz="2500" b="1" spc="-15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500" b="1" spc="200" dirty="0">
                <a:solidFill>
                  <a:srgbClr val="0C4F83"/>
                </a:solidFill>
                <a:latin typeface="Tahoma"/>
                <a:cs typeface="Tahoma"/>
              </a:rPr>
              <a:t>WE</a:t>
            </a:r>
            <a:r>
              <a:rPr sz="2500" b="1" spc="-15" dirty="0">
                <a:solidFill>
                  <a:srgbClr val="0C4F83"/>
                </a:solidFill>
                <a:latin typeface="Tahoma"/>
                <a:cs typeface="Tahoma"/>
              </a:rPr>
              <a:t> </a:t>
            </a:r>
            <a:r>
              <a:rPr sz="2500" b="1" spc="90" dirty="0">
                <a:solidFill>
                  <a:srgbClr val="0C4F83"/>
                </a:solidFill>
                <a:latin typeface="Tahoma"/>
                <a:cs typeface="Tahoma"/>
              </a:rPr>
              <a:t>ARE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888" y="695543"/>
            <a:ext cx="176466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25" dirty="0">
                <a:solidFill>
                  <a:srgbClr val="08192E"/>
                </a:solidFill>
                <a:latin typeface="Tahoma"/>
                <a:cs typeface="Tahoma"/>
              </a:rPr>
              <a:t>ABOUT</a:t>
            </a:r>
            <a:r>
              <a:rPr sz="2500" b="1" spc="-20" dirty="0">
                <a:solidFill>
                  <a:srgbClr val="08192E"/>
                </a:solidFill>
                <a:latin typeface="Tahoma"/>
                <a:cs typeface="Tahoma"/>
              </a:rPr>
              <a:t> </a:t>
            </a:r>
            <a:r>
              <a:rPr sz="2500" b="1" spc="25" dirty="0">
                <a:solidFill>
                  <a:srgbClr val="0C4F83"/>
                </a:solidFill>
                <a:latin typeface="Tahoma"/>
                <a:cs typeface="Tahoma"/>
              </a:rPr>
              <a:t>US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21588" y="2219718"/>
            <a:ext cx="6938645" cy="8472805"/>
            <a:chOff x="621588" y="2219718"/>
            <a:chExt cx="6938645" cy="8472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588" y="2219718"/>
              <a:ext cx="6938403" cy="3075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7765" y="5295036"/>
              <a:ext cx="2982226" cy="5396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60803"/>
            <a:ext cx="7559992" cy="70535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4391" y="1437783"/>
            <a:ext cx="63011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Since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inception,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have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become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prominent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player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in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denim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industry,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known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08192E"/>
                </a:solidFill>
                <a:latin typeface="Verdana"/>
                <a:cs typeface="Verdana"/>
              </a:rPr>
              <a:t>for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exceeding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expectations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in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quality,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design,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delivery.</a:t>
            </a:r>
            <a:endParaRPr sz="12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Emphasizing</a:t>
            </a:r>
            <a:r>
              <a:rPr sz="1200" spc="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innovation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sustainability,</a:t>
            </a:r>
            <a:r>
              <a:rPr sz="1200" spc="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are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shaping</a:t>
            </a:r>
            <a:r>
              <a:rPr sz="1200" spc="1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future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114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denim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manufacturing.</a:t>
            </a:r>
            <a:endParaRPr sz="12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08192E"/>
                </a:solidFill>
              </a:rPr>
              <a:t>OUR</a:t>
            </a:r>
            <a:r>
              <a:rPr spc="-20" dirty="0">
                <a:solidFill>
                  <a:srgbClr val="08192E"/>
                </a:solidFill>
              </a:rPr>
              <a:t> </a:t>
            </a:r>
            <a:r>
              <a:rPr spc="80" dirty="0"/>
              <a:t>LEGACY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7014" y="1851787"/>
            <a:ext cx="3486150" cy="934719"/>
          </a:xfrm>
          <a:custGeom>
            <a:avLst/>
            <a:gdLst/>
            <a:ahLst/>
            <a:cxnLst/>
            <a:rect l="l" t="t" r="r" b="b"/>
            <a:pathLst>
              <a:path w="3486150" h="934719">
                <a:moveTo>
                  <a:pt x="3439871" y="0"/>
                </a:moveTo>
                <a:lnTo>
                  <a:pt x="46100" y="0"/>
                </a:lnTo>
                <a:lnTo>
                  <a:pt x="28155" y="3624"/>
                </a:lnTo>
                <a:lnTo>
                  <a:pt x="13501" y="13508"/>
                </a:lnTo>
                <a:lnTo>
                  <a:pt x="3622" y="28166"/>
                </a:lnTo>
                <a:lnTo>
                  <a:pt x="0" y="46113"/>
                </a:lnTo>
                <a:lnTo>
                  <a:pt x="0" y="888034"/>
                </a:lnTo>
                <a:lnTo>
                  <a:pt x="3622" y="905980"/>
                </a:lnTo>
                <a:lnTo>
                  <a:pt x="13501" y="920634"/>
                </a:lnTo>
                <a:lnTo>
                  <a:pt x="28155" y="930513"/>
                </a:lnTo>
                <a:lnTo>
                  <a:pt x="46100" y="934135"/>
                </a:lnTo>
                <a:lnTo>
                  <a:pt x="3439871" y="934135"/>
                </a:lnTo>
                <a:lnTo>
                  <a:pt x="3457816" y="930513"/>
                </a:lnTo>
                <a:lnTo>
                  <a:pt x="3472470" y="920634"/>
                </a:lnTo>
                <a:lnTo>
                  <a:pt x="3482349" y="905980"/>
                </a:lnTo>
                <a:lnTo>
                  <a:pt x="3485972" y="888034"/>
                </a:lnTo>
                <a:lnTo>
                  <a:pt x="3485972" y="46113"/>
                </a:lnTo>
                <a:lnTo>
                  <a:pt x="3482349" y="28166"/>
                </a:lnTo>
                <a:lnTo>
                  <a:pt x="3472470" y="13508"/>
                </a:lnTo>
                <a:lnTo>
                  <a:pt x="3457816" y="3624"/>
                </a:lnTo>
                <a:lnTo>
                  <a:pt x="3439871" y="0"/>
                </a:lnTo>
                <a:close/>
              </a:path>
            </a:pathLst>
          </a:custGeom>
          <a:solidFill>
            <a:srgbClr val="0C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46201" y="1440908"/>
            <a:ext cx="33807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8192E"/>
                </a:solidFill>
                <a:latin typeface="Verdana"/>
                <a:cs typeface="Verdana"/>
              </a:rPr>
              <a:t>Annual</a:t>
            </a:r>
            <a:r>
              <a:rPr sz="1900" spc="10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8192E"/>
                </a:solidFill>
                <a:latin typeface="Verdana"/>
                <a:cs typeface="Verdana"/>
              </a:rPr>
              <a:t>Production</a:t>
            </a:r>
            <a:r>
              <a:rPr sz="1900" spc="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8192E"/>
                </a:solidFill>
                <a:latin typeface="Verdana"/>
                <a:cs typeface="Verdana"/>
              </a:rPr>
              <a:t>Capacity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8671" y="2018523"/>
            <a:ext cx="2853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5,000,000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1600" b="0" spc="-10" dirty="0">
                <a:solidFill>
                  <a:srgbClr val="FFFFFF"/>
                </a:solidFill>
                <a:latin typeface="Verdana"/>
                <a:cs typeface="Verdana"/>
              </a:rPr>
              <a:t>UNITS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7014" y="3767961"/>
            <a:ext cx="3486150" cy="934719"/>
          </a:xfrm>
          <a:custGeom>
            <a:avLst/>
            <a:gdLst/>
            <a:ahLst/>
            <a:cxnLst/>
            <a:rect l="l" t="t" r="r" b="b"/>
            <a:pathLst>
              <a:path w="3486150" h="934720">
                <a:moveTo>
                  <a:pt x="3439871" y="0"/>
                </a:moveTo>
                <a:lnTo>
                  <a:pt x="46100" y="0"/>
                </a:lnTo>
                <a:lnTo>
                  <a:pt x="28155" y="3624"/>
                </a:lnTo>
                <a:lnTo>
                  <a:pt x="13501" y="13508"/>
                </a:lnTo>
                <a:lnTo>
                  <a:pt x="3622" y="28166"/>
                </a:lnTo>
                <a:lnTo>
                  <a:pt x="0" y="46113"/>
                </a:lnTo>
                <a:lnTo>
                  <a:pt x="0" y="888034"/>
                </a:lnTo>
                <a:lnTo>
                  <a:pt x="3622" y="905980"/>
                </a:lnTo>
                <a:lnTo>
                  <a:pt x="13501" y="920634"/>
                </a:lnTo>
                <a:lnTo>
                  <a:pt x="28155" y="930513"/>
                </a:lnTo>
                <a:lnTo>
                  <a:pt x="46100" y="934135"/>
                </a:lnTo>
                <a:lnTo>
                  <a:pt x="3439871" y="934135"/>
                </a:lnTo>
                <a:lnTo>
                  <a:pt x="3457816" y="930513"/>
                </a:lnTo>
                <a:lnTo>
                  <a:pt x="3472470" y="920634"/>
                </a:lnTo>
                <a:lnTo>
                  <a:pt x="3482349" y="905980"/>
                </a:lnTo>
                <a:lnTo>
                  <a:pt x="3485972" y="888034"/>
                </a:lnTo>
                <a:lnTo>
                  <a:pt x="3485972" y="46113"/>
                </a:lnTo>
                <a:lnTo>
                  <a:pt x="3482349" y="28166"/>
                </a:lnTo>
                <a:lnTo>
                  <a:pt x="3472470" y="13508"/>
                </a:lnTo>
                <a:lnTo>
                  <a:pt x="3457816" y="3624"/>
                </a:lnTo>
                <a:lnTo>
                  <a:pt x="3439871" y="0"/>
                </a:lnTo>
                <a:close/>
              </a:path>
            </a:pathLst>
          </a:custGeom>
          <a:solidFill>
            <a:srgbClr val="0C4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0801" y="3357071"/>
            <a:ext cx="3176270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08192E"/>
                </a:solidFill>
                <a:latin typeface="Verdana"/>
                <a:cs typeface="Verdana"/>
              </a:rPr>
              <a:t>Workforce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900">
              <a:latin typeface="Verdana"/>
              <a:cs typeface="Verdana"/>
            </a:endParaRPr>
          </a:p>
          <a:p>
            <a:pPr marL="381000">
              <a:lnSpc>
                <a:spcPct val="100000"/>
              </a:lnSpc>
            </a:pPr>
            <a:r>
              <a:rPr sz="3200" b="1" spc="-185" dirty="0">
                <a:solidFill>
                  <a:srgbClr val="FFFFFF"/>
                </a:solidFill>
                <a:latin typeface="Tahoma"/>
                <a:cs typeface="Tahoma"/>
              </a:rPr>
              <a:t>1,500</a:t>
            </a:r>
            <a:r>
              <a:rPr sz="4800" b="1" spc="-277" baseline="1996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4800" b="1" spc="-44" baseline="199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Verdana"/>
                <a:cs typeface="Verdana"/>
              </a:rPr>
              <a:t>EMPLOYEES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22151"/>
            <a:ext cx="7559992" cy="28707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8881" y="695646"/>
            <a:ext cx="18802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50" dirty="0">
                <a:solidFill>
                  <a:srgbClr val="08192E"/>
                </a:solidFill>
                <a:latin typeface="Tahoma"/>
                <a:cs typeface="Tahoma"/>
              </a:rPr>
              <a:t>OVERVIEW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5111"/>
            <a:ext cx="7559992" cy="62144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9333" y="1437783"/>
            <a:ext cx="627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provide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competitive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products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&amp;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services,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08192E"/>
                </a:solidFill>
                <a:latin typeface="Verdana"/>
                <a:cs typeface="Verdana"/>
              </a:rPr>
              <a:t>focusing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on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quality,</a:t>
            </a:r>
            <a:r>
              <a:rPr sz="1200" spc="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price,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08192E"/>
                </a:solidFill>
                <a:latin typeface="Verdana"/>
                <a:cs typeface="Verdana"/>
              </a:rPr>
              <a:t>&amp;</a:t>
            </a:r>
            <a:r>
              <a:rPr sz="1200" spc="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timely 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delivery,</a:t>
            </a:r>
            <a:r>
              <a:rPr sz="1200" spc="-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while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prioritizing</a:t>
            </a:r>
            <a:r>
              <a:rPr sz="1200" spc="-1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sustainability.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333" y="9555217"/>
            <a:ext cx="624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inspire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08192E"/>
                </a:solidFill>
                <a:latin typeface="Verdana"/>
                <a:cs typeface="Verdana"/>
              </a:rPr>
              <a:t>the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08192E"/>
                </a:solidFill>
                <a:latin typeface="Verdana"/>
                <a:cs typeface="Verdana"/>
              </a:rPr>
              <a:t>industry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by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08192E"/>
                </a:solidFill>
                <a:latin typeface="Verdana"/>
                <a:cs typeface="Verdana"/>
              </a:rPr>
              <a:t>adopting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08192E"/>
                </a:solidFill>
                <a:latin typeface="Verdana"/>
                <a:cs typeface="Verdana"/>
              </a:rPr>
              <a:t>eco-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friendly</a:t>
            </a:r>
            <a:r>
              <a:rPr sz="1200" spc="-1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08192E"/>
                </a:solidFill>
                <a:latin typeface="Verdana"/>
                <a:cs typeface="Verdana"/>
              </a:rPr>
              <a:t>manufacturing</a:t>
            </a:r>
            <a:r>
              <a:rPr sz="1200" spc="-10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processes</a:t>
            </a:r>
            <a:r>
              <a:rPr sz="1200" spc="-4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utilizing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sustainable</a:t>
            </a:r>
            <a:r>
              <a:rPr sz="1200" spc="-4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materials.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886" y="695646"/>
            <a:ext cx="20345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08192E"/>
                </a:solidFill>
              </a:rPr>
              <a:t>OUR</a:t>
            </a:r>
            <a:r>
              <a:rPr spc="-20" dirty="0">
                <a:solidFill>
                  <a:srgbClr val="08192E"/>
                </a:solidFill>
              </a:rPr>
              <a:t> </a:t>
            </a:r>
            <a:r>
              <a:rPr spc="-50" dirty="0"/>
              <a:t>VISION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8886" y="8814437"/>
            <a:ext cx="23082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90" dirty="0">
                <a:solidFill>
                  <a:srgbClr val="08192E"/>
                </a:solidFill>
                <a:latin typeface="Tahoma"/>
                <a:cs typeface="Tahoma"/>
              </a:rPr>
              <a:t>OUR</a:t>
            </a:r>
            <a:r>
              <a:rPr sz="2500" b="1" spc="-20" dirty="0">
                <a:solidFill>
                  <a:srgbClr val="08192E"/>
                </a:solidFill>
                <a:latin typeface="Tahoma"/>
                <a:cs typeface="Tahoma"/>
              </a:rPr>
              <a:t> </a:t>
            </a:r>
            <a:r>
              <a:rPr sz="2500" b="1" spc="-40" dirty="0">
                <a:solidFill>
                  <a:srgbClr val="0C4F83"/>
                </a:solidFill>
                <a:latin typeface="Tahoma"/>
                <a:cs typeface="Tahoma"/>
              </a:rPr>
              <a:t>MISSION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9334443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749" y="1339330"/>
            <a:ext cx="3022600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7555">
              <a:lnSpc>
                <a:spcPct val="135400"/>
              </a:lnSpc>
              <a:spcBef>
                <a:spcPts val="100"/>
              </a:spcBef>
            </a:pPr>
            <a:r>
              <a:rPr sz="1600" dirty="0">
                <a:solidFill>
                  <a:srgbClr val="08192E"/>
                </a:solidFill>
                <a:latin typeface="Verdana"/>
                <a:cs typeface="Verdana"/>
              </a:rPr>
              <a:t>Customer</a:t>
            </a:r>
            <a:r>
              <a:rPr sz="1600" spc="-3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8192E"/>
                </a:solidFill>
                <a:latin typeface="Verdana"/>
                <a:cs typeface="Verdana"/>
              </a:rPr>
              <a:t>Satisfaction </a:t>
            </a:r>
            <a:r>
              <a:rPr sz="1600" spc="-25" dirty="0">
                <a:solidFill>
                  <a:srgbClr val="08192E"/>
                </a:solidFill>
                <a:latin typeface="Verdana"/>
                <a:cs typeface="Verdana"/>
              </a:rPr>
              <a:t>Social</a:t>
            </a:r>
            <a:r>
              <a:rPr sz="1600" spc="-9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8192E"/>
                </a:solidFill>
                <a:latin typeface="Verdana"/>
                <a:cs typeface="Verdana"/>
              </a:rPr>
              <a:t>Responsibility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35400"/>
              </a:lnSpc>
            </a:pPr>
            <a:r>
              <a:rPr sz="1600" spc="50" dirty="0">
                <a:solidFill>
                  <a:srgbClr val="08192E"/>
                </a:solidFill>
                <a:latin typeface="Verdana"/>
                <a:cs typeface="Verdana"/>
              </a:rPr>
              <a:t>High-</a:t>
            </a:r>
            <a:r>
              <a:rPr sz="1600" dirty="0">
                <a:solidFill>
                  <a:srgbClr val="08192E"/>
                </a:solidFill>
                <a:latin typeface="Verdana"/>
                <a:cs typeface="Verdana"/>
              </a:rPr>
              <a:t>Performance </a:t>
            </a:r>
            <a:r>
              <a:rPr sz="1600" spc="-10" dirty="0">
                <a:solidFill>
                  <a:srgbClr val="08192E"/>
                </a:solidFill>
                <a:latin typeface="Verdana"/>
                <a:cs typeface="Verdana"/>
              </a:rPr>
              <a:t>Standards </a:t>
            </a:r>
            <a:r>
              <a:rPr sz="1600" dirty="0">
                <a:solidFill>
                  <a:srgbClr val="08192E"/>
                </a:solidFill>
                <a:latin typeface="Verdana"/>
                <a:cs typeface="Verdana"/>
              </a:rPr>
              <a:t>Respect</a:t>
            </a:r>
            <a:r>
              <a:rPr sz="1600" spc="-7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08192E"/>
                </a:solidFill>
                <a:latin typeface="Verdana"/>
                <a:cs typeface="Verdana"/>
              </a:rPr>
              <a:t>for</a:t>
            </a:r>
            <a:r>
              <a:rPr sz="1600" spc="-6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8192E"/>
                </a:solidFill>
                <a:latin typeface="Verdana"/>
                <a:cs typeface="Verdana"/>
              </a:rPr>
              <a:t>People</a:t>
            </a:r>
            <a:endParaRPr sz="1600">
              <a:latin typeface="Verdana"/>
              <a:cs typeface="Verdana"/>
            </a:endParaRPr>
          </a:p>
          <a:p>
            <a:pPr marL="12700" marR="579755">
              <a:lnSpc>
                <a:spcPct val="135400"/>
              </a:lnSpc>
            </a:pPr>
            <a:r>
              <a:rPr sz="1600" spc="60" dirty="0">
                <a:solidFill>
                  <a:srgbClr val="08192E"/>
                </a:solidFill>
                <a:latin typeface="Verdana"/>
                <a:cs typeface="Verdana"/>
              </a:rPr>
              <a:t>Women</a:t>
            </a:r>
            <a:r>
              <a:rPr sz="1600" spc="-13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600" spc="35" dirty="0">
                <a:solidFill>
                  <a:srgbClr val="08192E"/>
                </a:solidFill>
                <a:latin typeface="Verdana"/>
                <a:cs typeface="Verdana"/>
              </a:rPr>
              <a:t>Empowerment </a:t>
            </a:r>
            <a:r>
              <a:rPr sz="1600" spc="-10" dirty="0">
                <a:solidFill>
                  <a:srgbClr val="08192E"/>
                </a:solidFill>
                <a:latin typeface="Verdana"/>
                <a:cs typeface="Verdana"/>
              </a:rPr>
              <a:t>Integrity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270" y="9555267"/>
            <a:ext cx="6250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95" dirty="0">
                <a:solidFill>
                  <a:srgbClr val="08192E"/>
                </a:solidFill>
                <a:latin typeface="Verdana"/>
                <a:cs typeface="Verdana"/>
              </a:rPr>
              <a:t>Being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part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of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80" dirty="0">
                <a:solidFill>
                  <a:srgbClr val="08192E"/>
                </a:solidFill>
                <a:latin typeface="Verdana"/>
                <a:cs typeface="Verdana"/>
              </a:rPr>
              <a:t>developing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economy,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we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70" dirty="0">
                <a:solidFill>
                  <a:srgbClr val="08192E"/>
                </a:solidFill>
                <a:latin typeface="Verdana"/>
                <a:cs typeface="Verdana"/>
              </a:rPr>
              <a:t>consider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it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our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08192E"/>
                </a:solidFill>
                <a:latin typeface="Verdana"/>
                <a:cs typeface="Verdana"/>
              </a:rPr>
              <a:t>duty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75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5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08192E"/>
                </a:solidFill>
                <a:latin typeface="Verdana"/>
                <a:cs typeface="Verdana"/>
              </a:rPr>
              <a:t>primary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responsibility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 to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contribute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to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sustainable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growth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and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8192E"/>
                </a:solidFill>
                <a:latin typeface="Verdana"/>
                <a:cs typeface="Verdana"/>
              </a:rPr>
              <a:t>community</a:t>
            </a:r>
            <a:r>
              <a:rPr sz="1200" spc="5" dirty="0">
                <a:solidFill>
                  <a:srgbClr val="08192E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08192E"/>
                </a:solidFill>
                <a:latin typeface="Verdana"/>
                <a:cs typeface="Verdana"/>
              </a:rPr>
              <a:t>development.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93731"/>
            <a:ext cx="7559992" cy="53528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08192E"/>
                </a:solidFill>
              </a:rPr>
              <a:t>CORE</a:t>
            </a:r>
            <a:r>
              <a:rPr spc="-25" dirty="0">
                <a:solidFill>
                  <a:srgbClr val="08192E"/>
                </a:solidFill>
              </a:rPr>
              <a:t> </a:t>
            </a:r>
            <a:r>
              <a:rPr spc="85" dirty="0"/>
              <a:t>VALUES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067" y="1498422"/>
            <a:ext cx="4992366" cy="1007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607" y="3207524"/>
            <a:ext cx="1094703" cy="5109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1067" y="3227019"/>
            <a:ext cx="3492026" cy="6453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37627" y="4802517"/>
            <a:ext cx="948085" cy="3380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70833" y="4696765"/>
            <a:ext cx="655705" cy="582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5830" y="4747294"/>
            <a:ext cx="874314" cy="5090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12186" y="6306174"/>
            <a:ext cx="704672" cy="4523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42240" y="6387258"/>
            <a:ext cx="962010" cy="3023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9806" y="6450684"/>
            <a:ext cx="1165555" cy="2420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24045" y="7879143"/>
            <a:ext cx="1190858" cy="3622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52542" y="7943160"/>
            <a:ext cx="1245196" cy="32010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97732" y="7761192"/>
            <a:ext cx="1183795" cy="63834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8886" y="695646"/>
            <a:ext cx="39655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80" dirty="0">
                <a:solidFill>
                  <a:srgbClr val="08192E"/>
                </a:solidFill>
                <a:latin typeface="Tahoma"/>
                <a:cs typeface="Tahoma"/>
              </a:rPr>
              <a:t>CUSTOMER</a:t>
            </a:r>
            <a:r>
              <a:rPr sz="2500" b="1" spc="5" dirty="0">
                <a:solidFill>
                  <a:srgbClr val="08192E"/>
                </a:solidFill>
                <a:latin typeface="Tahoma"/>
                <a:cs typeface="Tahoma"/>
              </a:rPr>
              <a:t> </a:t>
            </a:r>
            <a:r>
              <a:rPr sz="2500" b="1" spc="40" dirty="0">
                <a:solidFill>
                  <a:srgbClr val="0C4F83"/>
                </a:solidFill>
                <a:latin typeface="Tahoma"/>
                <a:cs typeface="Tahoma"/>
              </a:rPr>
              <a:t>PORTFOLIO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215651"/>
            <a:ext cx="6698615" cy="0"/>
          </a:xfrm>
          <a:custGeom>
            <a:avLst/>
            <a:gdLst/>
            <a:ahLst/>
            <a:cxnLst/>
            <a:rect l="l" t="t" r="r" b="b"/>
            <a:pathLst>
              <a:path w="6698615">
                <a:moveTo>
                  <a:pt x="0" y="0"/>
                </a:moveTo>
                <a:lnTo>
                  <a:pt x="6698018" y="0"/>
                </a:lnTo>
              </a:path>
            </a:pathLst>
          </a:custGeom>
          <a:ln w="38100">
            <a:solidFill>
              <a:srgbClr val="081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521</Words>
  <Application>Microsoft Office PowerPoint</Application>
  <PresentationFormat>Custom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Lucida Sans Unicode</vt:lpstr>
      <vt:lpstr>Tahoma</vt:lpstr>
      <vt:lpstr>Verdana</vt:lpstr>
      <vt:lpstr>Office Theme</vt:lpstr>
      <vt:lpstr>PowerPoint Presentation</vt:lpstr>
      <vt:lpstr>TABLE OF CONTENTS</vt:lpstr>
      <vt:lpstr>04</vt:lpstr>
      <vt:lpstr>PowerPoint Presentation</vt:lpstr>
      <vt:lpstr>OUR LEGACY</vt:lpstr>
      <vt:lpstr>5,000,000 UNITS</vt:lpstr>
      <vt:lpstr>OUR VISION</vt:lpstr>
      <vt:lpstr>CORE VALUES</vt:lpstr>
      <vt:lpstr>PowerPoint Presentation</vt:lpstr>
      <vt:lpstr>R&amp;D TEAM</vt:lpstr>
      <vt:lpstr>SUSTAINABILITY</vt:lpstr>
      <vt:lpstr>SUSTAINABLE FABRICS</vt:lpstr>
      <vt:lpstr>PowerPoint Presentation</vt:lpstr>
      <vt:lpstr>PowerPoint Presentation</vt:lpstr>
      <vt:lpstr>2024 ACHIEVEMENTS</vt:lpstr>
      <vt:lpstr>MARKET SEGMENTS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Denim File Portrait</dc:title>
  <cp:lastModifiedBy>PROGRAMMER</cp:lastModifiedBy>
  <cp:revision>1</cp:revision>
  <dcterms:created xsi:type="dcterms:W3CDTF">2026-02-20T04:14:38Z</dcterms:created>
  <dcterms:modified xsi:type="dcterms:W3CDTF">2026-02-20T04:15:24Z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2025-02-12T00:00:00Z</vt:filetime>
  </property>
  <property fmtid="{D5CDD505-2E9C-101B-9397-08002B2CF9AE}" pid="3" name="Creator">
    <vt:lpwstr>Adobe Illustrator 26.3 (Windows)</vt:lpwstr>
  </property>
  <property fmtid="{D5CDD505-2E9C-101B-9397-08002B2CF9AE}" pid="4" name="LastSaved">
    <vt:filetime>2026-02-20T00:00:00Z</vt:filetime>
  </property>
  <property fmtid="{D5CDD505-2E9C-101B-9397-08002B2CF9AE}" pid="5" name="Producer">
    <vt:lpwstr>Adobe PDF library 16.07</vt:lpwstr>
  </property>
</Properties>
</file>